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7" r:id="rId2"/>
    <p:sldId id="271" r:id="rId3"/>
    <p:sldId id="272" r:id="rId4"/>
    <p:sldId id="265" r:id="rId5"/>
    <p:sldId id="319" r:id="rId6"/>
    <p:sldId id="323" r:id="rId7"/>
    <p:sldId id="347" r:id="rId8"/>
    <p:sldId id="346" r:id="rId9"/>
    <p:sldId id="348" r:id="rId10"/>
    <p:sldId id="364" r:id="rId11"/>
    <p:sldId id="365" r:id="rId12"/>
    <p:sldId id="367" r:id="rId13"/>
    <p:sldId id="368" r:id="rId14"/>
    <p:sldId id="370" r:id="rId15"/>
    <p:sldId id="366" r:id="rId16"/>
    <p:sldId id="315" r:id="rId17"/>
    <p:sldId id="290" r:id="rId18"/>
    <p:sldId id="300" r:id="rId19"/>
    <p:sldId id="325" r:id="rId20"/>
    <p:sldId id="278" r:id="rId21"/>
    <p:sldId id="291" r:id="rId22"/>
    <p:sldId id="301" r:id="rId23"/>
    <p:sldId id="324" r:id="rId24"/>
    <p:sldId id="363" r:id="rId25"/>
    <p:sldId id="371" r:id="rId26"/>
    <p:sldId id="362" r:id="rId27"/>
    <p:sldId id="343" r:id="rId28"/>
    <p:sldId id="344" r:id="rId29"/>
    <p:sldId id="259" r:id="rId30"/>
    <p:sldId id="275" r:id="rId31"/>
    <p:sldId id="313" r:id="rId32"/>
    <p:sldId id="314" r:id="rId33"/>
    <p:sldId id="331" r:id="rId34"/>
    <p:sldId id="330" r:id="rId35"/>
    <p:sldId id="268" r:id="rId36"/>
  </p:sldIdLst>
  <p:sldSz cx="12192000" cy="6858000"/>
  <p:notesSz cx="6858000" cy="9144000"/>
  <p:embeddedFontLst>
    <p:embeddedFont>
      <p:font typeface="나눔스퀘어 Bold" panose="020B0600000101010101" pitchFamily="50" charset="-127"/>
      <p:bold r:id="rId37"/>
    </p:embeddedFont>
    <p:embeddedFont>
      <p:font typeface="HY목각파임B" panose="02030600000101010101" pitchFamily="18" charset="-127"/>
      <p:regular r:id="rId38"/>
    </p:embeddedFont>
    <p:embeddedFont>
      <p:font typeface="나눔스퀘어라운드 Regular" panose="020B0600000101010101" pitchFamily="50" charset="-127"/>
      <p:regular r:id="rId39"/>
    </p:embeddedFont>
    <p:embeddedFont>
      <p:font typeface="나눔스퀘어" panose="020B0600000101010101" pitchFamily="50" charset="-127"/>
      <p:regular r:id="rId4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C47A"/>
    <a:srgbClr val="6DD172"/>
    <a:srgbClr val="E1EDD3"/>
    <a:srgbClr val="DBF0D0"/>
    <a:srgbClr val="F9F9F9"/>
    <a:srgbClr val="FFFFFF"/>
    <a:srgbClr val="F5AF01"/>
    <a:srgbClr val="F6C100"/>
    <a:srgbClr val="FFCD13"/>
    <a:srgbClr val="FAC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06" autoAdjust="0"/>
    <p:restoredTop sz="94660"/>
  </p:normalViewPr>
  <p:slideViewPr>
    <p:cSldViewPr snapToGrid="0" showGuides="1">
      <p:cViewPr varScale="1">
        <p:scale>
          <a:sx n="159" d="100"/>
          <a:sy n="159" d="100"/>
        </p:scale>
        <p:origin x="144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85C5DAD0-E681-4881-8390-B75A526E76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F3BAC17F-2AD4-49F6-8882-E773EAB997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2AD1A16A-B16D-42F8-9042-49A4A2FD8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2532-DFA4-4AF0-9253-34A41E2E331F}" type="datetimeFigureOut">
              <a:rPr lang="ko-KR" altLang="en-US" smtClean="0"/>
              <a:t>2019-05-17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723BC92-4BF9-4AEC-9844-FD1427833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DF9FBBA6-3253-495A-8E3B-FC38B33E3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F58D-3BEC-4268-AD57-053B889792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1275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802C883-7071-4136-AB1A-B4BA36702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8359F609-227E-455F-9F93-AD63D6C863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A8B37FEE-C778-42A7-BDBE-EC0B267D6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2532-DFA4-4AF0-9253-34A41E2E331F}" type="datetimeFigureOut">
              <a:rPr lang="ko-KR" altLang="en-US" smtClean="0"/>
              <a:t>2019-05-17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5B1BC7E0-BF9F-4879-8B36-2B6915260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060A6AC-3251-452C-BDB5-EE72AF786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F58D-3BEC-4268-AD57-053B889792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5391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90043E39-0AD8-43AD-A969-4BE04BCF38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C1169CB-2D3D-489E-A33B-1F0C7D9C25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76830A1E-E0EE-4BED-82F9-63EDEDC20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2532-DFA4-4AF0-9253-34A41E2E331F}" type="datetimeFigureOut">
              <a:rPr lang="ko-KR" altLang="en-US" smtClean="0"/>
              <a:t>2019-05-17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40A84C-53DA-4894-9542-F9B8D388A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130F9CF1-FC2B-47C4-9FAA-C31F2E3C4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F58D-3BEC-4268-AD57-053B889792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8016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90994B5-1673-44F5-A6D5-3FE764D20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770AA111-30A1-47EC-B9EC-CFECA3C34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D858A085-2020-4790-A669-3C89B7F10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2532-DFA4-4AF0-9253-34A41E2E331F}" type="datetimeFigureOut">
              <a:rPr lang="ko-KR" altLang="en-US" smtClean="0"/>
              <a:t>2019-05-17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478274-7DDA-4AFE-AE5A-A75F76B92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01EDDBC5-02E1-4FE4-8934-D081F173A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F58D-3BEC-4268-AD57-053B889792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5377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260ACE68-D713-4FB9-B2B7-B3AD566FD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8A271FC-CDD8-4329-9DFA-00CDECC68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0B058A70-BC5C-48F4-A4CC-EFB02BD21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2532-DFA4-4AF0-9253-34A41E2E331F}" type="datetimeFigureOut">
              <a:rPr lang="ko-KR" altLang="en-US" smtClean="0"/>
              <a:t>2019-05-17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247DAED4-1361-4041-ABD5-16466EAD9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8F105F0-70D7-4C5B-8FCC-99F6BBFF3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F58D-3BEC-4268-AD57-053B889792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8814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2248AAA9-33BD-4F6E-9F6E-FDE7F26B9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5F262106-62CD-4B4E-9036-A9221C5277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1A72A41B-9929-4E1B-8647-A2F4188AD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B0CE51A3-627A-4ED3-B4AE-4A3375F3A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2532-DFA4-4AF0-9253-34A41E2E331F}" type="datetimeFigureOut">
              <a:rPr lang="ko-KR" altLang="en-US" smtClean="0"/>
              <a:t>2019-05-17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61035E1B-C906-4D86-8278-52B53F091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2D9FE074-6F50-469D-9CC2-B5CC7E8B1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F58D-3BEC-4268-AD57-053B889792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4766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9D5E56BB-1A7B-4018-9C97-A532692E5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78C419B8-9300-470C-AA75-78DD48E16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0496BD40-4A54-4CDD-9E4C-045206A257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4817FEC9-92E1-4837-A795-8507032DAB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376D124C-8A53-4A0F-9947-BB66DA8A8A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54ABD5CE-A83D-4615-AC42-D743D8CC7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2532-DFA4-4AF0-9253-34A41E2E331F}" type="datetimeFigureOut">
              <a:rPr lang="ko-KR" altLang="en-US" smtClean="0"/>
              <a:t>2019-05-17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6700A61-B2D4-4E85-A5A9-3481E012B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71648C69-0C4D-42D7-86FA-A39AE2ED1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F58D-3BEC-4268-AD57-053B889792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6814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C5EA0A2C-1155-4D45-A767-46CBC1AF1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F8BE65BB-F047-4770-838B-78D6C6BFA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2532-DFA4-4AF0-9253-34A41E2E331F}" type="datetimeFigureOut">
              <a:rPr lang="ko-KR" altLang="en-US" smtClean="0"/>
              <a:t>2019-05-17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A71CFB79-BAD3-43F9-8EE7-0284BEE5B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6CA031A8-3E44-4ECF-B9E6-A8D981E38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F58D-3BEC-4268-AD57-053B889792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5666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3B0176D6-1C36-4F9F-B4DC-DAFDBD289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2532-DFA4-4AF0-9253-34A41E2E331F}" type="datetimeFigureOut">
              <a:rPr lang="ko-KR" altLang="en-US" smtClean="0"/>
              <a:t>2019-05-17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07A9CFF1-3D09-4E3F-9708-02A4E3B89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A1F44F12-61D6-4030-B5CE-F8DB5BA6F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F58D-3BEC-4268-AD57-053B889792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1107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043FB8EB-D5C4-4022-91E0-C1C382EE3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36A2A8F8-13AB-4F3C-A262-5CD69A2E7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AB04DF9A-6463-4C19-87CD-0BC5F359B9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9754FBB-ADC8-4CBA-93DC-4B34BA33B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2532-DFA4-4AF0-9253-34A41E2E331F}" type="datetimeFigureOut">
              <a:rPr lang="ko-KR" altLang="en-US" smtClean="0"/>
              <a:t>2019-05-17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6CF33926-11D4-4B54-8BC0-A8677C28E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320D082F-2D24-40EE-AE3D-E8D368791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F58D-3BEC-4268-AD57-053B889792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4460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EDCB529-BFAA-47EE-9125-A87D7FB3A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216A2110-F74C-41EF-A7FB-B77E2DE584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529FECD7-394E-4712-B245-29696BDA23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A1D1BFBE-8CB4-43DB-8813-2E240AF54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2532-DFA4-4AF0-9253-34A41E2E331F}" type="datetimeFigureOut">
              <a:rPr lang="ko-KR" altLang="en-US" smtClean="0"/>
              <a:t>2019-05-17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3087A2AE-A11D-4F8F-811A-7856F860F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7113CF7-668E-486B-9B4B-AF52DEBE9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F58D-3BEC-4268-AD57-053B889792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9013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DEBD80CD-DC1C-4A0C-ADD1-B0BCB0FF3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F2C7E6A7-D88E-4A4A-AA55-7527AFD26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3D401EA6-6867-4BC0-9C4B-E0F94E5C3D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F2532-DFA4-4AF0-9253-34A41E2E331F}" type="datetimeFigureOut">
              <a:rPr lang="ko-KR" altLang="en-US" smtClean="0"/>
              <a:t>2019-05-17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5E92013D-9CCC-45E5-AA51-B21611A4E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F748E4E0-10F3-45EA-970E-01B0DACD0D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6F58D-3BEC-4268-AD57-053B889792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5065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0.png"/><Relationship Id="rId7" Type="http://schemas.openxmlformats.org/officeDocument/2006/relationships/image" Target="../media/image4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/>
            </a:gs>
            <a:gs pos="78000">
              <a:srgbClr val="F9B801"/>
            </a:gs>
            <a:gs pos="59000">
              <a:srgbClr val="F6C100"/>
            </a:gs>
            <a:gs pos="98000">
              <a:srgbClr val="FAC60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3A84443-EAE5-42E9-AECF-3B57CFF9A1FC}"/>
              </a:ext>
            </a:extLst>
          </p:cNvPr>
          <p:cNvSpPr txBox="1"/>
          <p:nvPr/>
        </p:nvSpPr>
        <p:spPr>
          <a:xfrm flipH="1">
            <a:off x="7440582" y="5521375"/>
            <a:ext cx="46879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Maximizes the comfort</a:t>
            </a:r>
          </a:p>
          <a:p>
            <a:r>
              <a:rPr lang="en-US" altLang="ko-K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and safety world.</a:t>
            </a:r>
            <a:endParaRPr lang="ko-KR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5" name="Picture 4" descr="C:\Users\rebecca\Desktop\회사소개PPT\sensorium_logo---복사본-(최종.-Outline)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998" y="2892172"/>
            <a:ext cx="3810763" cy="59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3A84443-EAE5-42E9-AECF-3B57CFF9A1FC}"/>
              </a:ext>
            </a:extLst>
          </p:cNvPr>
          <p:cNvSpPr txBox="1"/>
          <p:nvPr/>
        </p:nvSpPr>
        <p:spPr>
          <a:xfrm flipH="1">
            <a:off x="888998" y="3483882"/>
            <a:ext cx="4903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err="1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센서리움은</a:t>
            </a:r>
            <a:r>
              <a:rPr lang="ko-KR" altLang="en-US" sz="1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더 안전하고 쾌적한</a:t>
            </a:r>
            <a:endParaRPr lang="en-US" altLang="ko-KR" sz="1400" dirty="0" smtClean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미래를 위해 노력합니다</a:t>
            </a:r>
            <a:r>
              <a:rPr lang="en-US" altLang="ko-KR" sz="1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14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99230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9235"/>
            <a:ext cx="12172951" cy="6902246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38A4BFA7-72B2-4FAC-AC7A-D43CC5F587B2}"/>
              </a:ext>
            </a:extLst>
          </p:cNvPr>
          <p:cNvGrpSpPr/>
          <p:nvPr/>
        </p:nvGrpSpPr>
        <p:grpSpPr>
          <a:xfrm>
            <a:off x="-1" y="-9235"/>
            <a:ext cx="4350328" cy="6867235"/>
            <a:chOff x="-1" y="-9235"/>
            <a:chExt cx="5129698" cy="6867235"/>
          </a:xfrm>
        </p:grpSpPr>
        <p:sp>
          <p:nvSpPr>
            <p:cNvPr id="7" name="사다리꼴 5">
              <a:extLst>
                <a:ext uri="{FF2B5EF4-FFF2-40B4-BE49-F238E27FC236}">
                  <a16:creationId xmlns:a16="http://schemas.microsoft.com/office/drawing/2014/main" xmlns="" id="{6C6D0A3C-688C-471F-BE11-2B2FBB091623}"/>
                </a:ext>
              </a:extLst>
            </p:cNvPr>
            <p:cNvSpPr/>
            <p:nvPr/>
          </p:nvSpPr>
          <p:spPr>
            <a:xfrm>
              <a:off x="-1" y="-9235"/>
              <a:ext cx="5126183" cy="6867235"/>
            </a:xfrm>
            <a:custGeom>
              <a:avLst/>
              <a:gdLst>
                <a:gd name="connsiteX0" fmla="*/ 0 w 5163127"/>
                <a:gd name="connsiteY0" fmla="*/ 6866959 h 6866959"/>
                <a:gd name="connsiteX1" fmla="*/ 1290782 w 5163127"/>
                <a:gd name="connsiteY1" fmla="*/ 0 h 6866959"/>
                <a:gd name="connsiteX2" fmla="*/ 3872345 w 5163127"/>
                <a:gd name="connsiteY2" fmla="*/ 0 h 6866959"/>
                <a:gd name="connsiteX3" fmla="*/ 5163127 w 5163127"/>
                <a:gd name="connsiteY3" fmla="*/ 6866959 h 6866959"/>
                <a:gd name="connsiteX4" fmla="*/ 0 w 5163127"/>
                <a:gd name="connsiteY4" fmla="*/ 6866959 h 6866959"/>
                <a:gd name="connsiteX0" fmla="*/ 0 w 5163127"/>
                <a:gd name="connsiteY0" fmla="*/ 6866959 h 6866959"/>
                <a:gd name="connsiteX1" fmla="*/ 34636 w 5163127"/>
                <a:gd name="connsiteY1" fmla="*/ 9237 h 6866959"/>
                <a:gd name="connsiteX2" fmla="*/ 3872345 w 5163127"/>
                <a:gd name="connsiteY2" fmla="*/ 0 h 6866959"/>
                <a:gd name="connsiteX3" fmla="*/ 5163127 w 5163127"/>
                <a:gd name="connsiteY3" fmla="*/ 6866959 h 6866959"/>
                <a:gd name="connsiteX4" fmla="*/ 0 w 5163127"/>
                <a:gd name="connsiteY4" fmla="*/ 6866959 h 6866959"/>
                <a:gd name="connsiteX0" fmla="*/ 0 w 5163127"/>
                <a:gd name="connsiteY0" fmla="*/ 6876194 h 6876194"/>
                <a:gd name="connsiteX1" fmla="*/ 34636 w 5163127"/>
                <a:gd name="connsiteY1" fmla="*/ 0 h 6876194"/>
                <a:gd name="connsiteX2" fmla="*/ 3872345 w 5163127"/>
                <a:gd name="connsiteY2" fmla="*/ 9235 h 6876194"/>
                <a:gd name="connsiteX3" fmla="*/ 5163127 w 5163127"/>
                <a:gd name="connsiteY3" fmla="*/ 6876194 h 6876194"/>
                <a:gd name="connsiteX4" fmla="*/ 0 w 5163127"/>
                <a:gd name="connsiteY4" fmla="*/ 6876194 h 6876194"/>
                <a:gd name="connsiteX0" fmla="*/ 11545 w 5174672"/>
                <a:gd name="connsiteY0" fmla="*/ 6876194 h 6876194"/>
                <a:gd name="connsiteX1" fmla="*/ 0 w 5174672"/>
                <a:gd name="connsiteY1" fmla="*/ 0 h 6876194"/>
                <a:gd name="connsiteX2" fmla="*/ 3883890 w 5174672"/>
                <a:gd name="connsiteY2" fmla="*/ 9235 h 6876194"/>
                <a:gd name="connsiteX3" fmla="*/ 5174672 w 5174672"/>
                <a:gd name="connsiteY3" fmla="*/ 6876194 h 6876194"/>
                <a:gd name="connsiteX4" fmla="*/ 11545 w 5174672"/>
                <a:gd name="connsiteY4" fmla="*/ 6876194 h 6876194"/>
                <a:gd name="connsiteX0" fmla="*/ 11545 w 5174672"/>
                <a:gd name="connsiteY0" fmla="*/ 6876208 h 6876208"/>
                <a:gd name="connsiteX1" fmla="*/ 0 w 5174672"/>
                <a:gd name="connsiteY1" fmla="*/ 14 h 6876208"/>
                <a:gd name="connsiteX2" fmla="*/ 2953778 w 5174672"/>
                <a:gd name="connsiteY2" fmla="*/ 0 h 6876208"/>
                <a:gd name="connsiteX3" fmla="*/ 5174672 w 5174672"/>
                <a:gd name="connsiteY3" fmla="*/ 6876208 h 6876208"/>
                <a:gd name="connsiteX4" fmla="*/ 11545 w 5174672"/>
                <a:gd name="connsiteY4" fmla="*/ 6876208 h 6876208"/>
                <a:gd name="connsiteX0" fmla="*/ 11545 w 5174672"/>
                <a:gd name="connsiteY0" fmla="*/ 6876194 h 6876194"/>
                <a:gd name="connsiteX1" fmla="*/ 0 w 5174672"/>
                <a:gd name="connsiteY1" fmla="*/ 0 h 6876194"/>
                <a:gd name="connsiteX2" fmla="*/ 2869865 w 5174672"/>
                <a:gd name="connsiteY2" fmla="*/ 9234 h 6876194"/>
                <a:gd name="connsiteX3" fmla="*/ 5174672 w 5174672"/>
                <a:gd name="connsiteY3" fmla="*/ 6876194 h 6876194"/>
                <a:gd name="connsiteX4" fmla="*/ 11545 w 5174672"/>
                <a:gd name="connsiteY4" fmla="*/ 6876194 h 687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4672" h="6876194">
                  <a:moveTo>
                    <a:pt x="11545" y="6876194"/>
                  </a:moveTo>
                  <a:cubicBezTo>
                    <a:pt x="7697" y="4584129"/>
                    <a:pt x="3848" y="2292065"/>
                    <a:pt x="0" y="0"/>
                  </a:cubicBezTo>
                  <a:lnTo>
                    <a:pt x="2869865" y="9234"/>
                  </a:lnTo>
                  <a:lnTo>
                    <a:pt x="5174672" y="6876194"/>
                  </a:lnTo>
                  <a:lnTo>
                    <a:pt x="11545" y="6876194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이등변 삼각형 7">
              <a:extLst>
                <a:ext uri="{FF2B5EF4-FFF2-40B4-BE49-F238E27FC236}">
                  <a16:creationId xmlns:a16="http://schemas.microsoft.com/office/drawing/2014/main" xmlns="" id="{113B79CE-E08D-4A13-A985-AA5EF95FF7D6}"/>
                </a:ext>
              </a:extLst>
            </p:cNvPr>
            <p:cNvSpPr/>
            <p:nvPr/>
          </p:nvSpPr>
          <p:spPr>
            <a:xfrm rot="10800000" flipH="1">
              <a:off x="2839078" y="-1"/>
              <a:ext cx="2290619" cy="4507345"/>
            </a:xfrm>
            <a:prstGeom prst="triangle">
              <a:avLst>
                <a:gd name="adj" fmla="val 65818"/>
              </a:avLst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48CC79E-891E-46B1-871D-E73173916C63}"/>
              </a:ext>
            </a:extLst>
          </p:cNvPr>
          <p:cNvSpPr txBox="1"/>
          <p:nvPr/>
        </p:nvSpPr>
        <p:spPr>
          <a:xfrm>
            <a:off x="502920" y="2060904"/>
            <a:ext cx="294343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solidFill>
                  <a:schemeClr val="bg1"/>
                </a:solidFill>
              </a:rPr>
              <a:t>LASER</a:t>
            </a:r>
          </a:p>
          <a:p>
            <a:r>
              <a:rPr lang="en-US" altLang="ko-KR" sz="4400" dirty="0" smtClean="0">
                <a:solidFill>
                  <a:schemeClr val="bg1"/>
                </a:solidFill>
              </a:rPr>
              <a:t>SCANNER</a:t>
            </a:r>
            <a:endParaRPr lang="ko-KR" altLang="en-US" sz="4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AC8DEA-1A1C-41C2-873F-42437AC7E574}"/>
              </a:ext>
            </a:extLst>
          </p:cNvPr>
          <p:cNvSpPr txBox="1"/>
          <p:nvPr/>
        </p:nvSpPr>
        <p:spPr>
          <a:xfrm>
            <a:off x="502920" y="3393209"/>
            <a:ext cx="5486400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buFont typeface="나눔스퀘어 Bold" panose="020B0600000101010101" pitchFamily="50" charset="-127"/>
              <a:buChar char="#"/>
            </a:pPr>
            <a:r>
              <a:rPr lang="ko-KR" altLang="en-US" sz="16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레이저스캐너</a:t>
            </a:r>
            <a:endParaRPr lang="en-US" altLang="ko-KR" sz="16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 algn="just">
              <a:lnSpc>
                <a:spcPct val="120000"/>
              </a:lnSpc>
              <a:buFont typeface="나눔스퀘어 Bold" panose="020B0600000101010101" pitchFamily="50" charset="-127"/>
              <a:buChar char="#"/>
            </a:pPr>
            <a:r>
              <a:rPr lang="ko-KR" altLang="en-US" sz="1600" dirty="0" err="1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면감지</a:t>
            </a:r>
            <a:endParaRPr lang="en-US" altLang="ko-KR" sz="16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 algn="just">
              <a:lnSpc>
                <a:spcPct val="120000"/>
              </a:lnSpc>
              <a:buFont typeface="나눔스퀘어 Bold" panose="020B0600000101010101" pitchFamily="50" charset="-127"/>
              <a:buChar char="#"/>
            </a:pPr>
            <a:r>
              <a:rPr lang="ko-KR" altLang="en-US" sz="16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다양한 </a:t>
            </a:r>
            <a:r>
              <a:rPr lang="ko-KR" altLang="en-US" sz="16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활용도</a:t>
            </a:r>
            <a:endParaRPr lang="en-US" altLang="ko-KR" sz="1600" dirty="0" smtClean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 algn="just">
              <a:lnSpc>
                <a:spcPct val="120000"/>
              </a:lnSpc>
              <a:buFont typeface="나눔스퀘어 Bold" panose="020B0600000101010101" pitchFamily="50" charset="-127"/>
              <a:buChar char="#"/>
            </a:pPr>
            <a:r>
              <a:rPr lang="en-US" altLang="ko-KR" sz="16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4</a:t>
            </a:r>
            <a:r>
              <a:rPr lang="ko-KR" altLang="en-US" sz="16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커튼</a:t>
            </a:r>
            <a:endParaRPr lang="en-US" altLang="ko-KR" sz="16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90992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xmlns="" id="{15699656-C8F1-48DC-A743-2F014A1CA71C}"/>
              </a:ext>
            </a:extLst>
          </p:cNvPr>
          <p:cNvSpPr/>
          <p:nvPr/>
        </p:nvSpPr>
        <p:spPr>
          <a:xfrm>
            <a:off x="0" y="239202"/>
            <a:ext cx="175491" cy="10992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CC5DB3F-4624-4C71-8676-F852B94AA9E2}"/>
              </a:ext>
            </a:extLst>
          </p:cNvPr>
          <p:cNvSpPr txBox="1"/>
          <p:nvPr/>
        </p:nvSpPr>
        <p:spPr>
          <a:xfrm>
            <a:off x="172603" y="310260"/>
            <a:ext cx="4083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 smtClean="0">
                <a:solidFill>
                  <a:schemeClr val="tx2">
                    <a:lumMod val="75000"/>
                  </a:schemeClr>
                </a:solidFill>
              </a:rPr>
              <a:t>LASER SCANNER</a:t>
            </a:r>
            <a:endParaRPr lang="ko-KR" altLang="en-US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BF65BC0-403D-41D4-987F-9197042BB3A3}"/>
              </a:ext>
            </a:extLst>
          </p:cNvPr>
          <p:cNvSpPr txBox="1"/>
          <p:nvPr/>
        </p:nvSpPr>
        <p:spPr>
          <a:xfrm>
            <a:off x="172603" y="843201"/>
            <a:ext cx="3710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SPECIFICATION 1 : </a:t>
            </a:r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</a:rPr>
              <a:t>빈틈없는 감지</a:t>
            </a:r>
            <a:endParaRPr lang="ko-KR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BB05C00-9F52-48E8-88BC-6486A7ADE50B}"/>
              </a:ext>
            </a:extLst>
          </p:cNvPr>
          <p:cNvSpPr txBox="1"/>
          <p:nvPr/>
        </p:nvSpPr>
        <p:spPr>
          <a:xfrm>
            <a:off x="376084" y="1489532"/>
            <a:ext cx="5232236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기존 센서들의 선 감지가 아닌 면 감지로</a:t>
            </a:r>
            <a:r>
              <a:rPr lang="en-US" altLang="ko-KR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네 개의 면 커튼이 빈틈없이 감지합니다</a:t>
            </a:r>
            <a:r>
              <a:rPr lang="en-US" altLang="ko-KR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endParaRPr lang="ko-KR" altLang="en-US" sz="12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766" y="3519486"/>
            <a:ext cx="6267450" cy="313372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084" y="1952624"/>
            <a:ext cx="6267450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19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A8ADA09D-0223-4DC6-8C92-3A127C6AE3EE}"/>
              </a:ext>
            </a:extLst>
          </p:cNvPr>
          <p:cNvSpPr/>
          <p:nvPr/>
        </p:nvSpPr>
        <p:spPr>
          <a:xfrm>
            <a:off x="469796" y="2271121"/>
            <a:ext cx="5366085" cy="3018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37" y="2266628"/>
            <a:ext cx="4982953" cy="2995617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A8ADA09D-0223-4DC6-8C92-3A127C6AE3EE}"/>
              </a:ext>
            </a:extLst>
          </p:cNvPr>
          <p:cNvSpPr/>
          <p:nvPr/>
        </p:nvSpPr>
        <p:spPr>
          <a:xfrm>
            <a:off x="6089868" y="2271121"/>
            <a:ext cx="5366085" cy="3018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9455" y="2298426"/>
            <a:ext cx="4946909" cy="2963819"/>
          </a:xfrm>
          <a:prstGeom prst="rect">
            <a:avLst/>
          </a:prstGeom>
        </p:spPr>
      </p:pic>
      <p:sp>
        <p:nvSpPr>
          <p:cNvPr id="29" name="직사각형 28">
            <a:extLst>
              <a:ext uri="{FF2B5EF4-FFF2-40B4-BE49-F238E27FC236}">
                <a16:creationId xmlns:a16="http://schemas.microsoft.com/office/drawing/2014/main" xmlns="" id="{15699656-C8F1-48DC-A743-2F014A1CA71C}"/>
              </a:ext>
            </a:extLst>
          </p:cNvPr>
          <p:cNvSpPr/>
          <p:nvPr/>
        </p:nvSpPr>
        <p:spPr>
          <a:xfrm>
            <a:off x="0" y="239202"/>
            <a:ext cx="175491" cy="10992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CC5DB3F-4624-4C71-8676-F852B94AA9E2}"/>
              </a:ext>
            </a:extLst>
          </p:cNvPr>
          <p:cNvSpPr txBox="1"/>
          <p:nvPr/>
        </p:nvSpPr>
        <p:spPr>
          <a:xfrm>
            <a:off x="172603" y="310260"/>
            <a:ext cx="4083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 smtClean="0">
                <a:solidFill>
                  <a:schemeClr val="tx2">
                    <a:lumMod val="75000"/>
                  </a:schemeClr>
                </a:solidFill>
              </a:rPr>
              <a:t>LASER SCANNER</a:t>
            </a:r>
            <a:endParaRPr lang="ko-KR" altLang="en-US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BF65BC0-403D-41D4-987F-9197042BB3A3}"/>
              </a:ext>
            </a:extLst>
          </p:cNvPr>
          <p:cNvSpPr txBox="1"/>
          <p:nvPr/>
        </p:nvSpPr>
        <p:spPr>
          <a:xfrm>
            <a:off x="172603" y="843201"/>
            <a:ext cx="3856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SPECIFICATION 2 : </a:t>
            </a:r>
            <a:r>
              <a:rPr lang="ko-KR" altLang="en-US" dirty="0" err="1" smtClean="0">
                <a:solidFill>
                  <a:schemeClr val="tx2">
                    <a:lumMod val="75000"/>
                  </a:schemeClr>
                </a:solidFill>
              </a:rPr>
              <a:t>라이트커튼</a:t>
            </a:r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</a:rPr>
              <a:t> 대체</a:t>
            </a:r>
            <a:endParaRPr lang="ko-KR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BB05C00-9F52-48E8-88BC-6486A7ADE50B}"/>
              </a:ext>
            </a:extLst>
          </p:cNvPr>
          <p:cNvSpPr txBox="1"/>
          <p:nvPr/>
        </p:nvSpPr>
        <p:spPr>
          <a:xfrm>
            <a:off x="376084" y="1489532"/>
            <a:ext cx="4400453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라이트</a:t>
            </a:r>
            <a:r>
              <a:rPr lang="ko-KR" altLang="en-US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커튼보다 더욱 넓은 감지영역으로</a:t>
            </a:r>
            <a:r>
              <a:rPr lang="en-US" altLang="ko-KR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정밀하게 감지합니다</a:t>
            </a:r>
            <a:r>
              <a:rPr lang="en-US" altLang="ko-KR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12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오른쪽 화살표 5"/>
          <p:cNvSpPr/>
          <p:nvPr/>
        </p:nvSpPr>
        <p:spPr>
          <a:xfrm>
            <a:off x="5518150" y="3232150"/>
            <a:ext cx="1066800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27039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A8ADA09D-0223-4DC6-8C92-3A127C6AE3EE}"/>
              </a:ext>
            </a:extLst>
          </p:cNvPr>
          <p:cNvSpPr/>
          <p:nvPr/>
        </p:nvSpPr>
        <p:spPr>
          <a:xfrm>
            <a:off x="469796" y="2289488"/>
            <a:ext cx="5366085" cy="3018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xmlns="" id="{A8ADA09D-0223-4DC6-8C92-3A127C6AE3EE}"/>
              </a:ext>
            </a:extLst>
          </p:cNvPr>
          <p:cNvSpPr/>
          <p:nvPr/>
        </p:nvSpPr>
        <p:spPr>
          <a:xfrm>
            <a:off x="6089868" y="2289488"/>
            <a:ext cx="5366085" cy="3018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xmlns="" id="{15699656-C8F1-48DC-A743-2F014A1CA71C}"/>
              </a:ext>
            </a:extLst>
          </p:cNvPr>
          <p:cNvSpPr/>
          <p:nvPr/>
        </p:nvSpPr>
        <p:spPr>
          <a:xfrm>
            <a:off x="0" y="239202"/>
            <a:ext cx="175491" cy="10992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CC5DB3F-4624-4C71-8676-F852B94AA9E2}"/>
              </a:ext>
            </a:extLst>
          </p:cNvPr>
          <p:cNvSpPr txBox="1"/>
          <p:nvPr/>
        </p:nvSpPr>
        <p:spPr>
          <a:xfrm>
            <a:off x="172603" y="310260"/>
            <a:ext cx="4083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 smtClean="0">
                <a:solidFill>
                  <a:schemeClr val="tx2">
                    <a:lumMod val="75000"/>
                  </a:schemeClr>
                </a:solidFill>
              </a:rPr>
              <a:t>LASER SCANNER</a:t>
            </a:r>
            <a:endParaRPr lang="ko-KR" altLang="en-US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BF65BC0-403D-41D4-987F-9197042BB3A3}"/>
              </a:ext>
            </a:extLst>
          </p:cNvPr>
          <p:cNvSpPr txBox="1"/>
          <p:nvPr/>
        </p:nvSpPr>
        <p:spPr>
          <a:xfrm>
            <a:off x="172603" y="843201"/>
            <a:ext cx="3226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SPECIFICATION 3 : </a:t>
            </a:r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</a:rPr>
              <a:t>높이 제한</a:t>
            </a:r>
            <a:endParaRPr lang="ko-KR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9977" y="2289487"/>
            <a:ext cx="4545866" cy="301842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480" y="2289487"/>
            <a:ext cx="4671060" cy="3018429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92480" y="3101537"/>
            <a:ext cx="882823" cy="75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04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A8ADA09D-0223-4DC6-8C92-3A127C6AE3EE}"/>
              </a:ext>
            </a:extLst>
          </p:cNvPr>
          <p:cNvSpPr/>
          <p:nvPr/>
        </p:nvSpPr>
        <p:spPr>
          <a:xfrm>
            <a:off x="469796" y="2289488"/>
            <a:ext cx="5366085" cy="3018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xmlns="" id="{A8ADA09D-0223-4DC6-8C92-3A127C6AE3EE}"/>
              </a:ext>
            </a:extLst>
          </p:cNvPr>
          <p:cNvSpPr/>
          <p:nvPr/>
        </p:nvSpPr>
        <p:spPr>
          <a:xfrm>
            <a:off x="6089868" y="2289488"/>
            <a:ext cx="5366085" cy="3018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xmlns="" id="{15699656-C8F1-48DC-A743-2F014A1CA71C}"/>
              </a:ext>
            </a:extLst>
          </p:cNvPr>
          <p:cNvSpPr/>
          <p:nvPr/>
        </p:nvSpPr>
        <p:spPr>
          <a:xfrm>
            <a:off x="0" y="239202"/>
            <a:ext cx="175491" cy="10992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CC5DB3F-4624-4C71-8676-F852B94AA9E2}"/>
              </a:ext>
            </a:extLst>
          </p:cNvPr>
          <p:cNvSpPr txBox="1"/>
          <p:nvPr/>
        </p:nvSpPr>
        <p:spPr>
          <a:xfrm>
            <a:off x="172603" y="310260"/>
            <a:ext cx="4083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 smtClean="0">
                <a:solidFill>
                  <a:schemeClr val="tx2">
                    <a:lumMod val="75000"/>
                  </a:schemeClr>
                </a:solidFill>
              </a:rPr>
              <a:t>LASER SCANNER</a:t>
            </a:r>
            <a:endParaRPr lang="ko-KR" altLang="en-US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BF65BC0-403D-41D4-987F-9197042BB3A3}"/>
              </a:ext>
            </a:extLst>
          </p:cNvPr>
          <p:cNvSpPr txBox="1"/>
          <p:nvPr/>
        </p:nvSpPr>
        <p:spPr>
          <a:xfrm>
            <a:off x="172603" y="843201"/>
            <a:ext cx="3226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SPECIFICATION 3 : </a:t>
            </a:r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</a:rPr>
              <a:t>높이 제한</a:t>
            </a:r>
            <a:endParaRPr lang="ko-KR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BB05C00-9F52-48E8-88BC-6486A7ADE50B}"/>
              </a:ext>
            </a:extLst>
          </p:cNvPr>
          <p:cNvSpPr txBox="1"/>
          <p:nvPr/>
        </p:nvSpPr>
        <p:spPr>
          <a:xfrm>
            <a:off x="376084" y="1489532"/>
            <a:ext cx="5669116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Reference </a:t>
            </a:r>
            <a:r>
              <a:rPr lang="en-US" altLang="ko-KR" sz="120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: CJ </a:t>
            </a:r>
            <a:r>
              <a:rPr lang="ko-KR" altLang="en-US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물류센터</a:t>
            </a:r>
            <a:endParaRPr lang="ko-KR" altLang="en-US" sz="12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955" y="2289488"/>
            <a:ext cx="4024572" cy="301842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205692" y="2666792"/>
            <a:ext cx="3018429" cy="226382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467631" y="2668677"/>
            <a:ext cx="3033497" cy="2275123"/>
          </a:xfrm>
          <a:prstGeom prst="rect">
            <a:avLst/>
          </a:prstGeom>
        </p:spPr>
      </p:pic>
      <p:sp>
        <p:nvSpPr>
          <p:cNvPr id="6" name="타원 5"/>
          <p:cNvSpPr/>
          <p:nvPr/>
        </p:nvSpPr>
        <p:spPr>
          <a:xfrm>
            <a:off x="1676400" y="2623135"/>
            <a:ext cx="426720" cy="4267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55425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1144514" y="2004413"/>
            <a:ext cx="9864620" cy="4632557"/>
          </a:xfrm>
          <a:prstGeom prst="rect">
            <a:avLst/>
          </a:prstGeom>
          <a:solidFill>
            <a:srgbClr val="FFFFFF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xmlns="" id="{15699656-C8F1-48DC-A743-2F014A1CA71C}"/>
              </a:ext>
            </a:extLst>
          </p:cNvPr>
          <p:cNvSpPr/>
          <p:nvPr/>
        </p:nvSpPr>
        <p:spPr>
          <a:xfrm>
            <a:off x="0" y="239202"/>
            <a:ext cx="175491" cy="10992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CC5DB3F-4624-4C71-8676-F852B94AA9E2}"/>
              </a:ext>
            </a:extLst>
          </p:cNvPr>
          <p:cNvSpPr txBox="1"/>
          <p:nvPr/>
        </p:nvSpPr>
        <p:spPr>
          <a:xfrm>
            <a:off x="172603" y="310260"/>
            <a:ext cx="4083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 smtClean="0">
                <a:solidFill>
                  <a:schemeClr val="tx2">
                    <a:lumMod val="75000"/>
                  </a:schemeClr>
                </a:solidFill>
              </a:rPr>
              <a:t>LASER SCANNER</a:t>
            </a:r>
            <a:endParaRPr lang="ko-KR" altLang="en-US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BF65BC0-403D-41D4-987F-9197042BB3A3}"/>
              </a:ext>
            </a:extLst>
          </p:cNvPr>
          <p:cNvSpPr txBox="1"/>
          <p:nvPr/>
        </p:nvSpPr>
        <p:spPr>
          <a:xfrm>
            <a:off x="172603" y="843201"/>
            <a:ext cx="3710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SPECIFICATION 5 : </a:t>
            </a:r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</a:rPr>
              <a:t>다양한 활용도</a:t>
            </a:r>
            <a:endParaRPr lang="ko-KR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BB05C00-9F52-48E8-88BC-6486A7ADE50B}"/>
              </a:ext>
            </a:extLst>
          </p:cNvPr>
          <p:cNvSpPr txBox="1"/>
          <p:nvPr/>
        </p:nvSpPr>
        <p:spPr>
          <a:xfrm>
            <a:off x="368464" y="1419383"/>
            <a:ext cx="529319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입출입</a:t>
            </a:r>
            <a:r>
              <a:rPr lang="ko-KR" altLang="en-US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감지</a:t>
            </a:r>
            <a:r>
              <a:rPr lang="en-US" altLang="ko-KR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보안</a:t>
            </a:r>
            <a:r>
              <a:rPr lang="en-US" altLang="ko-KR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 err="1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피플카운팅</a:t>
            </a:r>
            <a:r>
              <a:rPr lang="en-US" altLang="ko-KR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주차관제</a:t>
            </a:r>
            <a:r>
              <a:rPr lang="en-US" altLang="ko-KR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도로교통용</a:t>
            </a:r>
            <a:r>
              <a:rPr lang="en-US" altLang="ko-KR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산업안전용</a:t>
            </a:r>
            <a:r>
              <a:rPr lang="en-US" altLang="ko-KR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 err="1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프로파일링</a:t>
            </a:r>
            <a:r>
              <a:rPr lang="en-US" altLang="ko-KR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</a:p>
          <a:p>
            <a:r>
              <a:rPr lang="ko-KR" altLang="en-US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각종 신호안내용 및 안전사고 예방용 등 다양한 </a:t>
            </a:r>
            <a:r>
              <a:rPr lang="ko-KR" altLang="en-US" sz="12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용도로 활용이 가능합니다</a:t>
            </a:r>
            <a:r>
              <a:rPr lang="en-US" altLang="ko-KR" sz="12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12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3209" y="5154759"/>
            <a:ext cx="1686840" cy="10800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0416" y="3559519"/>
            <a:ext cx="1473690" cy="10800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6110" y="3559519"/>
            <a:ext cx="1467960" cy="1080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2293" y="5013214"/>
            <a:ext cx="975594" cy="136309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2344" y="2225843"/>
            <a:ext cx="1788570" cy="10800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8801" y="2225843"/>
            <a:ext cx="976920" cy="108000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0146" y="5154759"/>
            <a:ext cx="1461540" cy="108000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5960" y="2225843"/>
            <a:ext cx="1348260" cy="10800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9781" y="2225843"/>
            <a:ext cx="1482270" cy="108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BB05C00-9F52-48E8-88BC-6486A7ADE50B}"/>
              </a:ext>
            </a:extLst>
          </p:cNvPr>
          <p:cNvSpPr txBox="1"/>
          <p:nvPr/>
        </p:nvSpPr>
        <p:spPr>
          <a:xfrm>
            <a:off x="1429775" y="3324959"/>
            <a:ext cx="1730274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자동문 입</a:t>
            </a:r>
            <a:r>
              <a:rPr lang="en-US" altLang="ko-KR" sz="1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·</a:t>
            </a:r>
            <a:r>
              <a:rPr lang="ko-KR" altLang="en-US" sz="1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출입</a:t>
            </a:r>
            <a:endParaRPr lang="ko-KR" altLang="en-US" sz="10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BB05C00-9F52-48E8-88BC-6486A7ADE50B}"/>
              </a:ext>
            </a:extLst>
          </p:cNvPr>
          <p:cNvSpPr txBox="1"/>
          <p:nvPr/>
        </p:nvSpPr>
        <p:spPr>
          <a:xfrm>
            <a:off x="1429775" y="6304329"/>
            <a:ext cx="1730274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루프 센서의 대안</a:t>
            </a:r>
            <a:endParaRPr lang="ko-KR" altLang="en-US" sz="10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BB05C00-9F52-48E8-88BC-6486A7ADE50B}"/>
              </a:ext>
            </a:extLst>
          </p:cNvPr>
          <p:cNvSpPr txBox="1"/>
          <p:nvPr/>
        </p:nvSpPr>
        <p:spPr>
          <a:xfrm>
            <a:off x="3767248" y="3324959"/>
            <a:ext cx="1730274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외부 보안</a:t>
            </a:r>
            <a:endParaRPr lang="ko-KR" altLang="en-US" sz="10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BB05C00-9F52-48E8-88BC-6486A7ADE50B}"/>
              </a:ext>
            </a:extLst>
          </p:cNvPr>
          <p:cNvSpPr txBox="1"/>
          <p:nvPr/>
        </p:nvSpPr>
        <p:spPr>
          <a:xfrm>
            <a:off x="3767248" y="4693532"/>
            <a:ext cx="1730274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내부 보안</a:t>
            </a:r>
            <a:endParaRPr lang="ko-KR" altLang="en-US" sz="10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BB05C00-9F52-48E8-88BC-6486A7ADE50B}"/>
              </a:ext>
            </a:extLst>
          </p:cNvPr>
          <p:cNvSpPr txBox="1"/>
          <p:nvPr/>
        </p:nvSpPr>
        <p:spPr>
          <a:xfrm>
            <a:off x="3767248" y="6304329"/>
            <a:ext cx="1730274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err="1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프로파일링</a:t>
            </a:r>
            <a:r>
              <a:rPr lang="ko-KR" altLang="en-US" sz="10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10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· </a:t>
            </a:r>
            <a:r>
              <a:rPr lang="ko-KR" altLang="en-US" sz="1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부피측정</a:t>
            </a:r>
            <a:endParaRPr lang="ko-KR" altLang="en-US" sz="10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BB05C00-9F52-48E8-88BC-6486A7ADE50B}"/>
              </a:ext>
            </a:extLst>
          </p:cNvPr>
          <p:cNvSpPr txBox="1"/>
          <p:nvPr/>
        </p:nvSpPr>
        <p:spPr>
          <a:xfrm>
            <a:off x="6256112" y="3324959"/>
            <a:ext cx="1730274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err="1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세이프티</a:t>
            </a:r>
            <a:r>
              <a:rPr lang="ko-KR" altLang="en-US" sz="1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1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· </a:t>
            </a:r>
            <a:r>
              <a:rPr lang="ko-KR" altLang="en-US" sz="1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사고 예방</a:t>
            </a:r>
            <a:endParaRPr lang="ko-KR" altLang="en-US" sz="10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BB05C00-9F52-48E8-88BC-6486A7ADE50B}"/>
              </a:ext>
            </a:extLst>
          </p:cNvPr>
          <p:cNvSpPr txBox="1"/>
          <p:nvPr/>
        </p:nvSpPr>
        <p:spPr>
          <a:xfrm>
            <a:off x="6256112" y="4693532"/>
            <a:ext cx="1730274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주차관제</a:t>
            </a:r>
            <a:endParaRPr lang="ko-KR" altLang="en-US" sz="10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BB05C00-9F52-48E8-88BC-6486A7ADE50B}"/>
              </a:ext>
            </a:extLst>
          </p:cNvPr>
          <p:cNvSpPr txBox="1"/>
          <p:nvPr/>
        </p:nvSpPr>
        <p:spPr>
          <a:xfrm>
            <a:off x="6256112" y="6304329"/>
            <a:ext cx="1730274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산업용 자동문 입</a:t>
            </a:r>
            <a:r>
              <a:rPr lang="ko-KR" altLang="en-US" sz="10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10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· </a:t>
            </a:r>
            <a:r>
              <a:rPr lang="ko-KR" altLang="en-US" sz="1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출입 </a:t>
            </a:r>
            <a:endParaRPr lang="en-US" altLang="ko-KR" sz="1000" dirty="0" smtClean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및 안전용</a:t>
            </a:r>
            <a:endParaRPr lang="ko-KR" altLang="en-US" sz="10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BB05C00-9F52-48E8-88BC-6486A7ADE50B}"/>
              </a:ext>
            </a:extLst>
          </p:cNvPr>
          <p:cNvSpPr txBox="1"/>
          <p:nvPr/>
        </p:nvSpPr>
        <p:spPr>
          <a:xfrm>
            <a:off x="8829754" y="3324959"/>
            <a:ext cx="1730274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PSD </a:t>
            </a:r>
            <a:r>
              <a:rPr lang="ko-KR" altLang="en-US" sz="1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및 대중교통의 </a:t>
            </a:r>
            <a:r>
              <a:rPr lang="ko-KR" altLang="en-US" sz="1000" dirty="0" err="1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세이프티</a:t>
            </a:r>
            <a:r>
              <a:rPr lang="en-US" altLang="ko-KR" sz="1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·</a:t>
            </a:r>
            <a:r>
              <a:rPr lang="ko-KR" altLang="en-US" sz="1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안전용</a:t>
            </a:r>
            <a:endParaRPr lang="ko-KR" altLang="en-US" sz="10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BB05C00-9F52-48E8-88BC-6486A7ADE50B}"/>
              </a:ext>
            </a:extLst>
          </p:cNvPr>
          <p:cNvSpPr txBox="1"/>
          <p:nvPr/>
        </p:nvSpPr>
        <p:spPr>
          <a:xfrm>
            <a:off x="8829754" y="4693532"/>
            <a:ext cx="1730274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AGV </a:t>
            </a:r>
            <a:r>
              <a:rPr lang="ko-KR" altLang="en-US" sz="1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등 무인차량의 </a:t>
            </a:r>
            <a:endParaRPr lang="en-US" altLang="ko-KR" sz="1000" dirty="0" smtClean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운행 </a:t>
            </a:r>
            <a:r>
              <a:rPr lang="en-US" altLang="ko-KR" sz="1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· </a:t>
            </a:r>
            <a:r>
              <a:rPr lang="ko-KR" altLang="en-US" sz="1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안전용</a:t>
            </a:r>
            <a:endParaRPr lang="ko-KR" altLang="en-US" sz="10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BB05C00-9F52-48E8-88BC-6486A7ADE50B}"/>
              </a:ext>
            </a:extLst>
          </p:cNvPr>
          <p:cNvSpPr txBox="1"/>
          <p:nvPr/>
        </p:nvSpPr>
        <p:spPr>
          <a:xfrm>
            <a:off x="8829754" y="6304329"/>
            <a:ext cx="1779708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스마트도로교통</a:t>
            </a:r>
            <a:r>
              <a:rPr lang="ko-KR" altLang="en-US" sz="10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10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· </a:t>
            </a:r>
            <a:r>
              <a:rPr lang="ko-KR" altLang="en-US" sz="1000" dirty="0" err="1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차량카운팅</a:t>
            </a:r>
            <a:endParaRPr lang="ko-KR" altLang="en-US" sz="10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6413" y="3494580"/>
            <a:ext cx="1179558" cy="128034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BB05C00-9F52-48E8-88BC-6486A7ADE50B}"/>
              </a:ext>
            </a:extLst>
          </p:cNvPr>
          <p:cNvSpPr txBox="1"/>
          <p:nvPr/>
        </p:nvSpPr>
        <p:spPr>
          <a:xfrm>
            <a:off x="1422344" y="4693532"/>
            <a:ext cx="1730274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err="1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피플카운팅</a:t>
            </a:r>
            <a:endParaRPr lang="ko-KR" altLang="en-US" sz="10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4456" y="5090683"/>
            <a:ext cx="1145610" cy="1031938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0895" y="3778638"/>
            <a:ext cx="1583343" cy="67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32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" y="0"/>
            <a:ext cx="12184380" cy="686723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38A4BFA7-72B2-4FAC-AC7A-D43CC5F587B2}"/>
              </a:ext>
            </a:extLst>
          </p:cNvPr>
          <p:cNvGrpSpPr/>
          <p:nvPr/>
        </p:nvGrpSpPr>
        <p:grpSpPr>
          <a:xfrm>
            <a:off x="-1" y="-9235"/>
            <a:ext cx="4350328" cy="6867235"/>
            <a:chOff x="-1" y="-9235"/>
            <a:chExt cx="5129698" cy="6867235"/>
          </a:xfrm>
        </p:grpSpPr>
        <p:sp>
          <p:nvSpPr>
            <p:cNvPr id="7" name="사다리꼴 5">
              <a:extLst>
                <a:ext uri="{FF2B5EF4-FFF2-40B4-BE49-F238E27FC236}">
                  <a16:creationId xmlns:a16="http://schemas.microsoft.com/office/drawing/2014/main" xmlns="" id="{6C6D0A3C-688C-471F-BE11-2B2FBB091623}"/>
                </a:ext>
              </a:extLst>
            </p:cNvPr>
            <p:cNvSpPr/>
            <p:nvPr/>
          </p:nvSpPr>
          <p:spPr>
            <a:xfrm>
              <a:off x="-1" y="-9235"/>
              <a:ext cx="5126183" cy="6867235"/>
            </a:xfrm>
            <a:custGeom>
              <a:avLst/>
              <a:gdLst>
                <a:gd name="connsiteX0" fmla="*/ 0 w 5163127"/>
                <a:gd name="connsiteY0" fmla="*/ 6866959 h 6866959"/>
                <a:gd name="connsiteX1" fmla="*/ 1290782 w 5163127"/>
                <a:gd name="connsiteY1" fmla="*/ 0 h 6866959"/>
                <a:gd name="connsiteX2" fmla="*/ 3872345 w 5163127"/>
                <a:gd name="connsiteY2" fmla="*/ 0 h 6866959"/>
                <a:gd name="connsiteX3" fmla="*/ 5163127 w 5163127"/>
                <a:gd name="connsiteY3" fmla="*/ 6866959 h 6866959"/>
                <a:gd name="connsiteX4" fmla="*/ 0 w 5163127"/>
                <a:gd name="connsiteY4" fmla="*/ 6866959 h 6866959"/>
                <a:gd name="connsiteX0" fmla="*/ 0 w 5163127"/>
                <a:gd name="connsiteY0" fmla="*/ 6866959 h 6866959"/>
                <a:gd name="connsiteX1" fmla="*/ 34636 w 5163127"/>
                <a:gd name="connsiteY1" fmla="*/ 9237 h 6866959"/>
                <a:gd name="connsiteX2" fmla="*/ 3872345 w 5163127"/>
                <a:gd name="connsiteY2" fmla="*/ 0 h 6866959"/>
                <a:gd name="connsiteX3" fmla="*/ 5163127 w 5163127"/>
                <a:gd name="connsiteY3" fmla="*/ 6866959 h 6866959"/>
                <a:gd name="connsiteX4" fmla="*/ 0 w 5163127"/>
                <a:gd name="connsiteY4" fmla="*/ 6866959 h 6866959"/>
                <a:gd name="connsiteX0" fmla="*/ 0 w 5163127"/>
                <a:gd name="connsiteY0" fmla="*/ 6876194 h 6876194"/>
                <a:gd name="connsiteX1" fmla="*/ 34636 w 5163127"/>
                <a:gd name="connsiteY1" fmla="*/ 0 h 6876194"/>
                <a:gd name="connsiteX2" fmla="*/ 3872345 w 5163127"/>
                <a:gd name="connsiteY2" fmla="*/ 9235 h 6876194"/>
                <a:gd name="connsiteX3" fmla="*/ 5163127 w 5163127"/>
                <a:gd name="connsiteY3" fmla="*/ 6876194 h 6876194"/>
                <a:gd name="connsiteX4" fmla="*/ 0 w 5163127"/>
                <a:gd name="connsiteY4" fmla="*/ 6876194 h 6876194"/>
                <a:gd name="connsiteX0" fmla="*/ 11545 w 5174672"/>
                <a:gd name="connsiteY0" fmla="*/ 6876194 h 6876194"/>
                <a:gd name="connsiteX1" fmla="*/ 0 w 5174672"/>
                <a:gd name="connsiteY1" fmla="*/ 0 h 6876194"/>
                <a:gd name="connsiteX2" fmla="*/ 3883890 w 5174672"/>
                <a:gd name="connsiteY2" fmla="*/ 9235 h 6876194"/>
                <a:gd name="connsiteX3" fmla="*/ 5174672 w 5174672"/>
                <a:gd name="connsiteY3" fmla="*/ 6876194 h 6876194"/>
                <a:gd name="connsiteX4" fmla="*/ 11545 w 5174672"/>
                <a:gd name="connsiteY4" fmla="*/ 6876194 h 6876194"/>
                <a:gd name="connsiteX0" fmla="*/ 11545 w 5174672"/>
                <a:gd name="connsiteY0" fmla="*/ 6876208 h 6876208"/>
                <a:gd name="connsiteX1" fmla="*/ 0 w 5174672"/>
                <a:gd name="connsiteY1" fmla="*/ 14 h 6876208"/>
                <a:gd name="connsiteX2" fmla="*/ 2953778 w 5174672"/>
                <a:gd name="connsiteY2" fmla="*/ 0 h 6876208"/>
                <a:gd name="connsiteX3" fmla="*/ 5174672 w 5174672"/>
                <a:gd name="connsiteY3" fmla="*/ 6876208 h 6876208"/>
                <a:gd name="connsiteX4" fmla="*/ 11545 w 5174672"/>
                <a:gd name="connsiteY4" fmla="*/ 6876208 h 6876208"/>
                <a:gd name="connsiteX0" fmla="*/ 11545 w 5174672"/>
                <a:gd name="connsiteY0" fmla="*/ 6876194 h 6876194"/>
                <a:gd name="connsiteX1" fmla="*/ 0 w 5174672"/>
                <a:gd name="connsiteY1" fmla="*/ 0 h 6876194"/>
                <a:gd name="connsiteX2" fmla="*/ 2869865 w 5174672"/>
                <a:gd name="connsiteY2" fmla="*/ 9234 h 6876194"/>
                <a:gd name="connsiteX3" fmla="*/ 5174672 w 5174672"/>
                <a:gd name="connsiteY3" fmla="*/ 6876194 h 6876194"/>
                <a:gd name="connsiteX4" fmla="*/ 11545 w 5174672"/>
                <a:gd name="connsiteY4" fmla="*/ 6876194 h 687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4672" h="6876194">
                  <a:moveTo>
                    <a:pt x="11545" y="6876194"/>
                  </a:moveTo>
                  <a:cubicBezTo>
                    <a:pt x="7697" y="4584129"/>
                    <a:pt x="3848" y="2292065"/>
                    <a:pt x="0" y="0"/>
                  </a:cubicBezTo>
                  <a:lnTo>
                    <a:pt x="2869865" y="9234"/>
                  </a:lnTo>
                  <a:lnTo>
                    <a:pt x="5174672" y="6876194"/>
                  </a:lnTo>
                  <a:lnTo>
                    <a:pt x="11545" y="6876194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이등변 삼각형 7">
              <a:extLst>
                <a:ext uri="{FF2B5EF4-FFF2-40B4-BE49-F238E27FC236}">
                  <a16:creationId xmlns:a16="http://schemas.microsoft.com/office/drawing/2014/main" xmlns="" id="{113B79CE-E08D-4A13-A985-AA5EF95FF7D6}"/>
                </a:ext>
              </a:extLst>
            </p:cNvPr>
            <p:cNvSpPr/>
            <p:nvPr/>
          </p:nvSpPr>
          <p:spPr>
            <a:xfrm rot="10800000" flipH="1">
              <a:off x="2839078" y="-1"/>
              <a:ext cx="2290619" cy="4507345"/>
            </a:xfrm>
            <a:prstGeom prst="triangle">
              <a:avLst>
                <a:gd name="adj" fmla="val 65818"/>
              </a:avLst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48CC79E-891E-46B1-871D-E73173916C63}"/>
              </a:ext>
            </a:extLst>
          </p:cNvPr>
          <p:cNvSpPr txBox="1"/>
          <p:nvPr/>
        </p:nvSpPr>
        <p:spPr>
          <a:xfrm>
            <a:off x="393657" y="2442761"/>
            <a:ext cx="26917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4400" dirty="0" smtClean="0">
                <a:solidFill>
                  <a:schemeClr val="bg1"/>
                </a:solidFill>
              </a:rPr>
              <a:t>CONDOR</a:t>
            </a:r>
            <a:endParaRPr lang="ko-KR" altLang="en-US" sz="4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AC8DEA-1A1C-41C2-873F-42437AC7E574}"/>
              </a:ext>
            </a:extLst>
          </p:cNvPr>
          <p:cNvSpPr txBox="1"/>
          <p:nvPr/>
        </p:nvSpPr>
        <p:spPr>
          <a:xfrm>
            <a:off x="495300" y="3217949"/>
            <a:ext cx="5486400" cy="961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buFont typeface="나눔스퀘어 Bold" panose="020B0600000101010101" pitchFamily="50" charset="-127"/>
              <a:buChar char="#"/>
            </a:pPr>
            <a:r>
              <a:rPr lang="ko-KR" altLang="en-US" sz="16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마이크로 웨이브 </a:t>
            </a:r>
            <a:r>
              <a:rPr lang="en-US" altLang="ko-KR" sz="16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+ </a:t>
            </a:r>
            <a:r>
              <a:rPr lang="ko-KR" altLang="en-US" sz="16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적외선</a:t>
            </a:r>
            <a:endParaRPr lang="en-US" altLang="ko-KR" sz="1600" dirty="0" smtClean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 algn="just">
              <a:lnSpc>
                <a:spcPct val="120000"/>
              </a:lnSpc>
              <a:buFont typeface="나눔스퀘어 Bold" panose="020B0600000101010101" pitchFamily="50" charset="-127"/>
              <a:buChar char="#"/>
            </a:pPr>
            <a:r>
              <a:rPr lang="ko-KR" altLang="en-US" sz="16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산업용 자동문</a:t>
            </a:r>
            <a:r>
              <a:rPr lang="en-US" altLang="ko-KR" sz="16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16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열림</a:t>
            </a:r>
            <a:r>
              <a:rPr lang="en-US" altLang="ko-KR" sz="16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</a:t>
            </a:r>
            <a:r>
              <a:rPr lang="ko-KR" altLang="en-US" sz="16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닫힘</a:t>
            </a:r>
            <a:endParaRPr lang="en-US" altLang="ko-KR" sz="1600" dirty="0" smtClean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 algn="just">
              <a:lnSpc>
                <a:spcPct val="120000"/>
              </a:lnSpc>
              <a:buFont typeface="나눔스퀘어 Bold" panose="020B0600000101010101" pitchFamily="50" charset="-127"/>
              <a:buChar char="#"/>
            </a:pPr>
            <a:r>
              <a:rPr lang="ko-KR" altLang="en-US" sz="1600" dirty="0" err="1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경광등</a:t>
            </a:r>
            <a:r>
              <a:rPr lang="ko-KR" altLang="en-US" sz="16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1600" dirty="0" err="1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알림용</a:t>
            </a:r>
            <a:endParaRPr lang="ko-KR" altLang="en-US" sz="16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52636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E0F1201B-0CC3-465A-BFA0-9C7DBA8A783A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447077C-1DC9-45C6-A1DF-07A86B65DD6E}"/>
              </a:ext>
            </a:extLst>
          </p:cNvPr>
          <p:cNvSpPr txBox="1"/>
          <p:nvPr/>
        </p:nvSpPr>
        <p:spPr>
          <a:xfrm>
            <a:off x="6154420" y="3322216"/>
            <a:ext cx="2236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600" b="1" dirty="0" smtClean="0">
                <a:solidFill>
                  <a:schemeClr val="tx2">
                    <a:lumMod val="75000"/>
                  </a:schemeClr>
                </a:solidFill>
              </a:rPr>
              <a:t>CONDOR</a:t>
            </a:r>
            <a:endParaRPr lang="ko-KR" altLang="en-US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xmlns="" id="{8736971B-0724-4EAC-ABE2-2ED234AE545A}"/>
              </a:ext>
            </a:extLst>
          </p:cNvPr>
          <p:cNvGrpSpPr/>
          <p:nvPr/>
        </p:nvGrpSpPr>
        <p:grpSpPr>
          <a:xfrm>
            <a:off x="6413500" y="368867"/>
            <a:ext cx="1409700" cy="1409700"/>
            <a:chOff x="317500" y="375453"/>
            <a:chExt cx="1409700" cy="1409700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xmlns="" id="{E982E596-B553-4D12-86E2-9E5B4EC9ED65}"/>
                </a:ext>
              </a:extLst>
            </p:cNvPr>
            <p:cNvSpPr/>
            <p:nvPr/>
          </p:nvSpPr>
          <p:spPr>
            <a:xfrm>
              <a:off x="317500" y="375453"/>
              <a:ext cx="1257300" cy="1257300"/>
            </a:xfrm>
            <a:prstGeom prst="rect">
              <a:avLst/>
            </a:prstGeom>
            <a:solidFill>
              <a:schemeClr val="bg2">
                <a:lumMod val="2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xmlns="" id="{1175D2E3-1CD2-481E-8A8F-B94C96CCEC7C}"/>
                </a:ext>
              </a:extLst>
            </p:cNvPr>
            <p:cNvSpPr/>
            <p:nvPr/>
          </p:nvSpPr>
          <p:spPr>
            <a:xfrm>
              <a:off x="469900" y="527853"/>
              <a:ext cx="1257300" cy="1257300"/>
            </a:xfrm>
            <a:prstGeom prst="rect">
              <a:avLst/>
            </a:prstGeom>
            <a:solidFill>
              <a:schemeClr val="bg2">
                <a:lumMod val="2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39" y="1778567"/>
            <a:ext cx="4310661" cy="38132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9AC8DEA-1A1C-41C2-873F-42437AC7E574}"/>
              </a:ext>
            </a:extLst>
          </p:cNvPr>
          <p:cNvSpPr txBox="1"/>
          <p:nvPr/>
        </p:nvSpPr>
        <p:spPr>
          <a:xfrm>
            <a:off x="6154420" y="4096680"/>
            <a:ext cx="56413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ko-KR" altLang="en-US" sz="14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레이더와 </a:t>
            </a:r>
            <a:r>
              <a:rPr lang="ko-KR" altLang="en-US" sz="14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적외선 기술이 복합된 </a:t>
            </a:r>
            <a:r>
              <a:rPr lang="en-US" altLang="ko-KR" sz="14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Dual </a:t>
            </a:r>
            <a:r>
              <a:rPr lang="en-US" altLang="ko-KR" sz="14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Technology</a:t>
            </a:r>
            <a:r>
              <a:rPr lang="ko-KR" altLang="en-US" sz="14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4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센서입니다</a:t>
            </a:r>
            <a:r>
              <a:rPr lang="en-US" altLang="ko-KR" sz="14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 algn="just">
              <a:lnSpc>
                <a:spcPct val="200000"/>
              </a:lnSpc>
            </a:pPr>
            <a:r>
              <a:rPr lang="ko-KR" altLang="en-US" sz="1400" dirty="0"/>
              <a:t>차량과 사람을 구분하여</a:t>
            </a:r>
            <a:r>
              <a:rPr lang="en-US" altLang="ko-KR" sz="1400" dirty="0"/>
              <a:t>, </a:t>
            </a:r>
            <a:r>
              <a:rPr lang="ko-KR" altLang="en-US" sz="1400" dirty="0"/>
              <a:t>차량만 구분 할 수 있으며</a:t>
            </a:r>
            <a:r>
              <a:rPr lang="en-US" altLang="ko-KR" sz="1400" dirty="0"/>
              <a:t>, </a:t>
            </a:r>
            <a:r>
              <a:rPr lang="ko-KR" altLang="en-US" sz="1400" dirty="0"/>
              <a:t>도어로 진입하지 않고</a:t>
            </a:r>
            <a:r>
              <a:rPr lang="en-US" altLang="ko-KR" sz="1400" dirty="0"/>
              <a:t>, </a:t>
            </a:r>
            <a:r>
              <a:rPr lang="ko-KR" altLang="en-US" sz="1400" dirty="0"/>
              <a:t>지나가는 차량은 무시 할 수 있습니다</a:t>
            </a:r>
            <a:r>
              <a:rPr lang="en-US" altLang="ko-KR" sz="1400" dirty="0" smtClean="0"/>
              <a:t>. </a:t>
            </a:r>
            <a:r>
              <a:rPr lang="ko-KR" altLang="en-US" sz="14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따라서</a:t>
            </a:r>
            <a:r>
              <a:rPr lang="en-US" altLang="ko-KR" sz="14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14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4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별도의 </a:t>
            </a:r>
            <a:r>
              <a:rPr lang="ko-KR" altLang="en-US" sz="1400" dirty="0" err="1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포토빔</a:t>
            </a:r>
            <a:r>
              <a:rPr lang="ko-KR" altLang="en-US" sz="14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4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센서를 설치할 </a:t>
            </a:r>
            <a:r>
              <a:rPr lang="ko-KR" altLang="en-US" sz="14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필요가 없습니다</a:t>
            </a:r>
            <a:r>
              <a:rPr lang="en-US" altLang="ko-KR" sz="14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14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8762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xmlns="" id="{15699656-C8F1-48DC-A743-2F014A1CA71C}"/>
              </a:ext>
            </a:extLst>
          </p:cNvPr>
          <p:cNvSpPr/>
          <p:nvPr/>
        </p:nvSpPr>
        <p:spPr>
          <a:xfrm>
            <a:off x="0" y="239202"/>
            <a:ext cx="175491" cy="10992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CC5DB3F-4624-4C71-8676-F852B94AA9E2}"/>
              </a:ext>
            </a:extLst>
          </p:cNvPr>
          <p:cNvSpPr txBox="1"/>
          <p:nvPr/>
        </p:nvSpPr>
        <p:spPr>
          <a:xfrm>
            <a:off x="172603" y="310260"/>
            <a:ext cx="5476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2">
                    <a:lumMod val="75000"/>
                  </a:schemeClr>
                </a:solidFill>
              </a:rPr>
              <a:t>CONDOR / CONDOR XL </a:t>
            </a:r>
            <a:endParaRPr lang="ko-KR" altLang="en-US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BF65BC0-403D-41D4-987F-9197042BB3A3}"/>
              </a:ext>
            </a:extLst>
          </p:cNvPr>
          <p:cNvSpPr txBox="1"/>
          <p:nvPr/>
        </p:nvSpPr>
        <p:spPr>
          <a:xfrm>
            <a:off x="172603" y="843201"/>
            <a:ext cx="1937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SPECIFICATION</a:t>
            </a:r>
            <a:endParaRPr lang="ko-KR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8571A59D-63F8-4EA9-B9BD-388C5654A078}"/>
              </a:ext>
            </a:extLst>
          </p:cNvPr>
          <p:cNvSpPr/>
          <p:nvPr/>
        </p:nvSpPr>
        <p:spPr>
          <a:xfrm>
            <a:off x="425942" y="1892077"/>
            <a:ext cx="3442162" cy="3018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204E6C4-C81E-4C90-A0D1-DBEEB727D0B8}"/>
              </a:ext>
            </a:extLst>
          </p:cNvPr>
          <p:cNvSpPr txBox="1"/>
          <p:nvPr/>
        </p:nvSpPr>
        <p:spPr>
          <a:xfrm>
            <a:off x="583068" y="5185395"/>
            <a:ext cx="3185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dirty="0" err="1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오프닝과</a:t>
            </a:r>
            <a:r>
              <a:rPr lang="ko-KR" altLang="en-US" sz="2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안전 센서를 하나로</a:t>
            </a:r>
            <a:endParaRPr lang="ko-KR" altLang="en-US" sz="20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BB05C00-9F52-48E8-88BC-6486A7ADE50B}"/>
              </a:ext>
            </a:extLst>
          </p:cNvPr>
          <p:cNvSpPr txBox="1"/>
          <p:nvPr/>
        </p:nvSpPr>
        <p:spPr>
          <a:xfrm>
            <a:off x="425942" y="5585505"/>
            <a:ext cx="3442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CONDOR</a:t>
            </a:r>
            <a:r>
              <a:rPr lang="ko-KR" altLang="en-US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는 레이더와 </a:t>
            </a:r>
            <a:r>
              <a:rPr lang="ko-KR" altLang="en-US" sz="12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적외선 기술이 복합된 </a:t>
            </a:r>
            <a:r>
              <a:rPr lang="ko-KR" altLang="en-US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센서로</a:t>
            </a:r>
            <a:r>
              <a:rPr lang="en-US" altLang="ko-KR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 err="1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오프닝과</a:t>
            </a:r>
            <a:r>
              <a:rPr lang="ko-KR" altLang="en-US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안전 문제를 한 센서로 </a:t>
            </a:r>
            <a:r>
              <a:rPr lang="ko-KR" altLang="en-US" sz="1200" dirty="0" err="1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힌번에</a:t>
            </a:r>
            <a:r>
              <a:rPr lang="ko-KR" altLang="en-US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해결할 수 있습니다</a:t>
            </a:r>
            <a:r>
              <a:rPr lang="en-US" altLang="ko-KR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en-US" altLang="ko-KR" sz="12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xmlns="" id="{A8ADA09D-0223-4DC6-8C92-3A127C6AE3EE}"/>
              </a:ext>
            </a:extLst>
          </p:cNvPr>
          <p:cNvSpPr/>
          <p:nvPr/>
        </p:nvSpPr>
        <p:spPr>
          <a:xfrm>
            <a:off x="4374919" y="1892077"/>
            <a:ext cx="3442162" cy="3018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D0F390EE-4DDA-468B-86F9-19795DF308A7}"/>
              </a:ext>
            </a:extLst>
          </p:cNvPr>
          <p:cNvSpPr txBox="1"/>
          <p:nvPr/>
        </p:nvSpPr>
        <p:spPr>
          <a:xfrm>
            <a:off x="5032173" y="5185395"/>
            <a:ext cx="2185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지나가는 차량 무시</a:t>
            </a:r>
            <a:endParaRPr lang="ko-KR" altLang="en-US" sz="20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A9C5E1E2-69EA-4388-9BD8-3678A39A8531}"/>
              </a:ext>
            </a:extLst>
          </p:cNvPr>
          <p:cNvSpPr txBox="1"/>
          <p:nvPr/>
        </p:nvSpPr>
        <p:spPr>
          <a:xfrm>
            <a:off x="4374919" y="5585505"/>
            <a:ext cx="3442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지나가는 차량을 무시합니다</a:t>
            </a:r>
            <a:r>
              <a:rPr lang="en-US" altLang="ko-KR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불필요한 </a:t>
            </a:r>
            <a:r>
              <a:rPr lang="ko-KR" altLang="en-US" sz="12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 </a:t>
            </a:r>
            <a:r>
              <a:rPr lang="ko-KR" altLang="en-US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열림을 줄여주기 때문에</a:t>
            </a:r>
            <a:r>
              <a:rPr lang="en-US" altLang="ko-KR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에너지를 절약할 수 있으며 실내 온도 유지가 가능합니다</a:t>
            </a:r>
            <a:r>
              <a:rPr lang="en-US" altLang="ko-KR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12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xmlns="" id="{6AB15711-B5F1-439B-9EAD-D83C9D706C1A}"/>
              </a:ext>
            </a:extLst>
          </p:cNvPr>
          <p:cNvSpPr/>
          <p:nvPr/>
        </p:nvSpPr>
        <p:spPr>
          <a:xfrm>
            <a:off x="8323896" y="1892077"/>
            <a:ext cx="3442162" cy="3018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0986ADF-E050-4EFC-864F-DEE742B97BDE}"/>
              </a:ext>
            </a:extLst>
          </p:cNvPr>
          <p:cNvSpPr txBox="1"/>
          <p:nvPr/>
        </p:nvSpPr>
        <p:spPr>
          <a:xfrm>
            <a:off x="9138243" y="5185395"/>
            <a:ext cx="1871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사람 </a:t>
            </a:r>
            <a:r>
              <a:rPr lang="en-US" altLang="ko-KR" sz="2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/ </a:t>
            </a:r>
            <a:r>
              <a:rPr lang="ko-KR" altLang="en-US" sz="2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차량 구분</a:t>
            </a:r>
            <a:endParaRPr lang="ko-KR" altLang="en-US" sz="20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491E227-94B7-42F0-91C2-005F9117C2A8}"/>
              </a:ext>
            </a:extLst>
          </p:cNvPr>
          <p:cNvSpPr txBox="1"/>
          <p:nvPr/>
        </p:nvSpPr>
        <p:spPr>
          <a:xfrm>
            <a:off x="8323896" y="5585505"/>
            <a:ext cx="3442161" cy="619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사람을 감지하지 않고</a:t>
            </a:r>
            <a:r>
              <a:rPr lang="en-US" altLang="ko-KR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차량만을 </a:t>
            </a:r>
            <a:r>
              <a:rPr lang="ko-KR" altLang="en-US" sz="12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감지하여 </a:t>
            </a:r>
            <a:r>
              <a:rPr lang="ko-KR" altLang="en-US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불필요한 </a:t>
            </a:r>
            <a:r>
              <a:rPr lang="ko-KR" altLang="en-US" sz="1200" dirty="0" err="1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문열림을</a:t>
            </a:r>
            <a:r>
              <a:rPr lang="ko-KR" altLang="en-US" sz="12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줄일 수 </a:t>
            </a:r>
            <a:r>
              <a:rPr lang="ko-KR" altLang="en-US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있습니다</a:t>
            </a:r>
            <a:r>
              <a:rPr lang="en-US" altLang="ko-KR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12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896" y="2552700"/>
            <a:ext cx="3442988" cy="1721494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942" y="2552700"/>
            <a:ext cx="3442988" cy="172149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9054" y="1828577"/>
            <a:ext cx="2776453" cy="327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0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1426427" y="1338428"/>
            <a:ext cx="4231424" cy="5195722"/>
          </a:xfrm>
          <a:prstGeom prst="rect">
            <a:avLst/>
          </a:prstGeom>
          <a:solidFill>
            <a:srgbClr val="F9F9F9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5979377" y="1338428"/>
            <a:ext cx="4231424" cy="5195722"/>
          </a:xfrm>
          <a:prstGeom prst="rect">
            <a:avLst/>
          </a:prstGeom>
          <a:solidFill>
            <a:srgbClr val="F9F9F9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xmlns="" id="{15699656-C8F1-48DC-A743-2F014A1CA71C}"/>
              </a:ext>
            </a:extLst>
          </p:cNvPr>
          <p:cNvSpPr/>
          <p:nvPr/>
        </p:nvSpPr>
        <p:spPr>
          <a:xfrm>
            <a:off x="0" y="239202"/>
            <a:ext cx="175491" cy="10992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CC5DB3F-4624-4C71-8676-F852B94AA9E2}"/>
              </a:ext>
            </a:extLst>
          </p:cNvPr>
          <p:cNvSpPr txBox="1"/>
          <p:nvPr/>
        </p:nvSpPr>
        <p:spPr>
          <a:xfrm>
            <a:off x="172603" y="310260"/>
            <a:ext cx="5476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2">
                    <a:lumMod val="75000"/>
                  </a:schemeClr>
                </a:solidFill>
              </a:rPr>
              <a:t>CONDOR / CONDOR XL </a:t>
            </a:r>
            <a:endParaRPr lang="ko-KR" altLang="en-US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BF65BC0-403D-41D4-987F-9197042BB3A3}"/>
              </a:ext>
            </a:extLst>
          </p:cNvPr>
          <p:cNvSpPr txBox="1"/>
          <p:nvPr/>
        </p:nvSpPr>
        <p:spPr>
          <a:xfrm>
            <a:off x="172603" y="843201"/>
            <a:ext cx="220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콘도 </a:t>
            </a:r>
            <a:r>
              <a:rPr lang="ko-KR" altLang="en-US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센서만의 차별성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5154" y="1489532"/>
            <a:ext cx="3333373" cy="48768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8704" y="1489532"/>
            <a:ext cx="3333373" cy="4876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BB05C00-9F52-48E8-88BC-6486A7ADE50B}"/>
              </a:ext>
            </a:extLst>
          </p:cNvPr>
          <p:cNvSpPr txBox="1"/>
          <p:nvPr/>
        </p:nvSpPr>
        <p:spPr>
          <a:xfrm>
            <a:off x="7026991" y="1489532"/>
            <a:ext cx="2136196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CONDOR </a:t>
            </a:r>
            <a:r>
              <a:rPr lang="ko-KR" altLang="en-US" sz="1400" b="1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센서 </a:t>
            </a:r>
            <a:r>
              <a:rPr lang="ko-KR" altLang="en-US" sz="1400" b="1" dirty="0" err="1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설치시</a:t>
            </a:r>
            <a:endParaRPr lang="ko-KR" altLang="en-US" sz="1400" b="1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BB05C00-9F52-48E8-88BC-6486A7ADE50B}"/>
              </a:ext>
            </a:extLst>
          </p:cNvPr>
          <p:cNvSpPr txBox="1"/>
          <p:nvPr/>
        </p:nvSpPr>
        <p:spPr>
          <a:xfrm>
            <a:off x="2126810" y="1489531"/>
            <a:ext cx="2917159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기존의 루프검지기</a:t>
            </a:r>
            <a:r>
              <a:rPr lang="en-US" altLang="ko-KR" sz="1400" b="1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+</a:t>
            </a:r>
            <a:r>
              <a:rPr lang="ko-KR" altLang="en-US" sz="1400" b="1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바닥코일 </a:t>
            </a:r>
            <a:r>
              <a:rPr lang="ko-KR" altLang="en-US" sz="1400" b="1" dirty="0" err="1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설치시</a:t>
            </a:r>
            <a:endParaRPr lang="ko-KR" altLang="en-US" sz="1400" b="1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439747" y="5433060"/>
            <a:ext cx="1651835" cy="1433421"/>
            <a:chOff x="9509759" y="1434040"/>
            <a:chExt cx="1651835" cy="1433421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09759" y="1473001"/>
              <a:ext cx="1508761" cy="139446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491E227-94B7-42F0-91C2-005F9117C2A8}"/>
                </a:ext>
              </a:extLst>
            </p:cNvPr>
            <p:cNvSpPr txBox="1"/>
            <p:nvPr/>
          </p:nvSpPr>
          <p:spPr>
            <a:xfrm rot="1094719">
              <a:off x="10396965" y="1434040"/>
              <a:ext cx="7646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smtClean="0">
                  <a:solidFill>
                    <a:srgbClr val="C00000"/>
                  </a:solidFill>
                  <a:latin typeface="HY목각파임B" panose="02030600000101010101" pitchFamily="18" charset="-127"/>
                  <a:ea typeface="HY목각파임B" panose="02030600000101010101" pitchFamily="18" charset="-127"/>
                </a:rPr>
                <a:t>Bad!!!</a:t>
              </a:r>
              <a:endParaRPr lang="ko-KR" altLang="en-US" sz="1200" dirty="0">
                <a:solidFill>
                  <a:srgbClr val="C0000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9341988" y="5433060"/>
            <a:ext cx="1737626" cy="1424940"/>
            <a:chOff x="9639300" y="1454238"/>
            <a:chExt cx="1737626" cy="1424940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9300" y="1454238"/>
              <a:ext cx="1417320" cy="142494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491E227-94B7-42F0-91C2-005F9117C2A8}"/>
                </a:ext>
              </a:extLst>
            </p:cNvPr>
            <p:cNvSpPr txBox="1"/>
            <p:nvPr/>
          </p:nvSpPr>
          <p:spPr>
            <a:xfrm rot="1094719">
              <a:off x="10451535" y="1463566"/>
              <a:ext cx="9253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smtClean="0">
                  <a:solidFill>
                    <a:srgbClr val="00B050"/>
                  </a:solidFill>
                  <a:latin typeface="HY목각파임B" panose="02030600000101010101" pitchFamily="18" charset="-127"/>
                  <a:ea typeface="HY목각파임B" panose="02030600000101010101" pitchFamily="18" charset="-127"/>
                </a:rPr>
                <a:t>Good!!!</a:t>
              </a:r>
              <a:endParaRPr lang="ko-KR" altLang="en-US" sz="1200" dirty="0">
                <a:solidFill>
                  <a:srgbClr val="00B05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32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9540"/>
            <a:ext cx="12192000" cy="5074920"/>
          </a:xfrm>
          <a:prstGeom prst="rect">
            <a:avLst/>
          </a:prstGeo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xmlns="" id="{CAC50A57-9F56-4245-8244-922027566711}"/>
              </a:ext>
            </a:extLst>
          </p:cNvPr>
          <p:cNvGrpSpPr/>
          <p:nvPr/>
        </p:nvGrpSpPr>
        <p:grpSpPr>
          <a:xfrm>
            <a:off x="0" y="4480560"/>
            <a:ext cx="12192000" cy="2377440"/>
            <a:chOff x="0" y="3713018"/>
            <a:chExt cx="12192000" cy="3144982"/>
          </a:xfrm>
          <a:solidFill>
            <a:schemeClr val="bg1"/>
          </a:solidFill>
        </p:grpSpPr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xmlns="" id="{377816D3-E5C6-459A-B812-CFAF18E5D1AF}"/>
                </a:ext>
              </a:extLst>
            </p:cNvPr>
            <p:cNvSpPr/>
            <p:nvPr/>
          </p:nvSpPr>
          <p:spPr>
            <a:xfrm>
              <a:off x="0" y="3713018"/>
              <a:ext cx="6096000" cy="31449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xmlns="" id="{E95DAB26-2C7D-44D0-A1B8-813A582CFB25}"/>
                </a:ext>
              </a:extLst>
            </p:cNvPr>
            <p:cNvSpPr/>
            <p:nvPr/>
          </p:nvSpPr>
          <p:spPr>
            <a:xfrm>
              <a:off x="6096000" y="3713018"/>
              <a:ext cx="6096000" cy="31449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2DC31B7-006F-4B1A-ABEB-FCAF4DB9FE24}"/>
              </a:ext>
            </a:extLst>
          </p:cNvPr>
          <p:cNvSpPr txBox="1"/>
          <p:nvPr/>
        </p:nvSpPr>
        <p:spPr>
          <a:xfrm>
            <a:off x="294640" y="5324432"/>
            <a:ext cx="11442700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1300" b="1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‘</a:t>
            </a:r>
            <a:r>
              <a:rPr lang="ko-KR" altLang="en-US" sz="1300" b="1" dirty="0" err="1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센서리움</a:t>
            </a:r>
            <a:r>
              <a:rPr lang="ko-KR" altLang="en-US" sz="1300" b="1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’ 은  벨기에 </a:t>
            </a:r>
            <a:r>
              <a:rPr lang="en-US" altLang="ko-KR" sz="1300" b="1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HALMA Group</a:t>
            </a:r>
            <a:r>
              <a:rPr lang="ko-KR" altLang="en-US" sz="1300" b="1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의 계열사 </a:t>
            </a:r>
            <a:r>
              <a:rPr lang="en-US" altLang="ko-KR" sz="1300" b="1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BEA</a:t>
            </a:r>
            <a:r>
              <a:rPr lang="ko-KR" altLang="en-US" sz="1300" b="1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의 한국 독점 에이전트 및 혁신적인 </a:t>
            </a:r>
            <a:r>
              <a:rPr lang="en-US" altLang="ko-KR" sz="1300" b="1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Sensor system</a:t>
            </a:r>
            <a:r>
              <a:rPr lang="ko-KR" altLang="en-US" sz="1300" b="1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을 개발 및 구축하는 창의적인 기업 입니다</a:t>
            </a:r>
            <a:r>
              <a:rPr lang="en-US" altLang="ko-KR" sz="1300" b="1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en-US" altLang="ko-KR" sz="1300" b="1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1300" b="1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보행자용</a:t>
            </a:r>
            <a:r>
              <a:rPr lang="en-US" altLang="ko-KR" sz="1300" b="1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300" b="1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산업용 센서 외에도 </a:t>
            </a:r>
            <a:r>
              <a:rPr lang="en-US" altLang="ko-KR" sz="1300" b="1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1300" b="1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 산업혁명에 부흥하는 다양한 솔루션을 제공하며</a:t>
            </a:r>
            <a:r>
              <a:rPr lang="en-US" altLang="ko-KR" sz="1300" b="1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300" b="1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사용자의 </a:t>
            </a:r>
            <a:r>
              <a:rPr lang="ko-KR" altLang="en-US" sz="1300" b="1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편의와 안정성 향상을 위해 다양한 분야에 걸쳐 연구</a:t>
            </a:r>
            <a:r>
              <a:rPr lang="en-US" altLang="ko-KR" sz="1300" b="1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300" b="1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개발을 하고 있습니다</a:t>
            </a:r>
            <a:r>
              <a:rPr lang="en-US" altLang="ko-KR" sz="1300" b="1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en-US" altLang="ko-KR" sz="1300" b="1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1300" b="1" dirty="0" err="1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센서리움은</a:t>
            </a:r>
            <a:r>
              <a:rPr lang="ko-KR" altLang="en-US" sz="1300" b="1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전 세계의 </a:t>
            </a:r>
            <a:r>
              <a:rPr lang="en-US" altLang="ko-KR" sz="1300" b="1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Sales network</a:t>
            </a:r>
            <a:r>
              <a:rPr lang="ko-KR" altLang="en-US" sz="1300" b="1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를 통해 질 높은 고객 서비스와 기술 지원 서비스를 </a:t>
            </a:r>
            <a:r>
              <a:rPr lang="ko-KR" altLang="en-US" sz="1300" b="1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제공하며 항상 </a:t>
            </a:r>
            <a:r>
              <a:rPr lang="ko-KR" altLang="en-US" sz="1300" b="1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사용자의 의견에 귀 기울이고 있습니다</a:t>
            </a:r>
            <a:r>
              <a:rPr lang="en-US" altLang="ko-KR" sz="1300" b="1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3D6C2E-9938-4344-8098-38FA855A794A}"/>
              </a:ext>
            </a:extLst>
          </p:cNvPr>
          <p:cNvSpPr txBox="1"/>
          <p:nvPr/>
        </p:nvSpPr>
        <p:spPr>
          <a:xfrm>
            <a:off x="7830316" y="4024210"/>
            <a:ext cx="428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</a:rPr>
              <a:t>Making sense for automatic applications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227C392A-AE7E-476C-A3B7-74335A7213CA}"/>
              </a:ext>
            </a:extLst>
          </p:cNvPr>
          <p:cNvSpPr/>
          <p:nvPr/>
        </p:nvSpPr>
        <p:spPr>
          <a:xfrm>
            <a:off x="0" y="239202"/>
            <a:ext cx="175491" cy="1099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60FE167-1797-4E58-92C1-FB5AEED197D5}"/>
              </a:ext>
            </a:extLst>
          </p:cNvPr>
          <p:cNvSpPr txBox="1"/>
          <p:nvPr/>
        </p:nvSpPr>
        <p:spPr>
          <a:xfrm>
            <a:off x="175491" y="362752"/>
            <a:ext cx="3270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b="1" dirty="0" smtClean="0">
                <a:solidFill>
                  <a:schemeClr val="bg1"/>
                </a:solidFill>
              </a:rPr>
              <a:t>WHO WE ARE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F92A6CC-20B0-450D-A6B9-B52F15DA5DB3}"/>
              </a:ext>
            </a:extLst>
          </p:cNvPr>
          <p:cNvSpPr txBox="1"/>
          <p:nvPr/>
        </p:nvSpPr>
        <p:spPr>
          <a:xfrm>
            <a:off x="175491" y="907541"/>
            <a:ext cx="55306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50" dirty="0" err="1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센서리움은</a:t>
            </a:r>
            <a:r>
              <a:rPr lang="ko-KR" altLang="en-US" sz="105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전 세계의 </a:t>
            </a:r>
            <a:r>
              <a:rPr lang="en-US" altLang="ko-KR" sz="105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Sales network</a:t>
            </a:r>
            <a:r>
              <a:rPr lang="ko-KR" altLang="en-US" sz="105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를 통해 질 높은 고객 서비스와 기술 지원 서비스를 </a:t>
            </a:r>
            <a:r>
              <a:rPr lang="ko-KR" altLang="en-US" sz="105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제공하며</a:t>
            </a:r>
            <a:r>
              <a:rPr lang="en-US" altLang="ko-KR" sz="105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</a:p>
          <a:p>
            <a:r>
              <a:rPr lang="ko-KR" altLang="en-US" sz="105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항상 </a:t>
            </a:r>
            <a:r>
              <a:rPr lang="ko-KR" altLang="en-US" sz="105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사용자의 의견에 귀 기울이고 있습니다</a:t>
            </a:r>
            <a:r>
              <a:rPr lang="en-US" altLang="ko-KR" sz="105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105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19" name="Picture 4" descr="C:\Users\rebecca\Desktop\회사소개PPT\sensorium_logo---복사본-(최종.-Outline)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1" y="4725039"/>
            <a:ext cx="3012440" cy="46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565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86757" y="525053"/>
              <a:ext cx="2764963" cy="2376551"/>
            </a:xfrm>
            <a:prstGeom prst="rect">
              <a:avLst/>
            </a:prstGeom>
          </p:spPr>
        </p:pic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xmlns="" id="{BD0067DF-42A1-4407-B5A8-CBFA60F70B31}"/>
              </a:ext>
            </a:extLst>
          </p:cNvPr>
          <p:cNvGrpSpPr/>
          <p:nvPr/>
        </p:nvGrpSpPr>
        <p:grpSpPr>
          <a:xfrm>
            <a:off x="-1" y="-9235"/>
            <a:ext cx="4350328" cy="6867235"/>
            <a:chOff x="-1" y="-9235"/>
            <a:chExt cx="3715565" cy="6867235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xmlns="" id="{38A4BFA7-72B2-4FAC-AC7A-D43CC5F587B2}"/>
                </a:ext>
              </a:extLst>
            </p:cNvPr>
            <p:cNvGrpSpPr/>
            <p:nvPr/>
          </p:nvGrpSpPr>
          <p:grpSpPr>
            <a:xfrm>
              <a:off x="-1" y="-9235"/>
              <a:ext cx="3715565" cy="6867235"/>
              <a:chOff x="-1" y="-9235"/>
              <a:chExt cx="5129698" cy="6867235"/>
            </a:xfrm>
          </p:grpSpPr>
          <p:sp>
            <p:nvSpPr>
              <p:cNvPr id="7" name="사다리꼴 5">
                <a:extLst>
                  <a:ext uri="{FF2B5EF4-FFF2-40B4-BE49-F238E27FC236}">
                    <a16:creationId xmlns:a16="http://schemas.microsoft.com/office/drawing/2014/main" xmlns="" id="{6C6D0A3C-688C-471F-BE11-2B2FBB091623}"/>
                  </a:ext>
                </a:extLst>
              </p:cNvPr>
              <p:cNvSpPr/>
              <p:nvPr/>
            </p:nvSpPr>
            <p:spPr>
              <a:xfrm>
                <a:off x="-1" y="-9235"/>
                <a:ext cx="5126183" cy="6867235"/>
              </a:xfrm>
              <a:custGeom>
                <a:avLst/>
                <a:gdLst>
                  <a:gd name="connsiteX0" fmla="*/ 0 w 5163127"/>
                  <a:gd name="connsiteY0" fmla="*/ 6866959 h 6866959"/>
                  <a:gd name="connsiteX1" fmla="*/ 1290782 w 5163127"/>
                  <a:gd name="connsiteY1" fmla="*/ 0 h 6866959"/>
                  <a:gd name="connsiteX2" fmla="*/ 3872345 w 5163127"/>
                  <a:gd name="connsiteY2" fmla="*/ 0 h 6866959"/>
                  <a:gd name="connsiteX3" fmla="*/ 5163127 w 5163127"/>
                  <a:gd name="connsiteY3" fmla="*/ 6866959 h 6866959"/>
                  <a:gd name="connsiteX4" fmla="*/ 0 w 5163127"/>
                  <a:gd name="connsiteY4" fmla="*/ 6866959 h 6866959"/>
                  <a:gd name="connsiteX0" fmla="*/ 0 w 5163127"/>
                  <a:gd name="connsiteY0" fmla="*/ 6866959 h 6866959"/>
                  <a:gd name="connsiteX1" fmla="*/ 34636 w 5163127"/>
                  <a:gd name="connsiteY1" fmla="*/ 9237 h 6866959"/>
                  <a:gd name="connsiteX2" fmla="*/ 3872345 w 5163127"/>
                  <a:gd name="connsiteY2" fmla="*/ 0 h 6866959"/>
                  <a:gd name="connsiteX3" fmla="*/ 5163127 w 5163127"/>
                  <a:gd name="connsiteY3" fmla="*/ 6866959 h 6866959"/>
                  <a:gd name="connsiteX4" fmla="*/ 0 w 5163127"/>
                  <a:gd name="connsiteY4" fmla="*/ 6866959 h 6866959"/>
                  <a:gd name="connsiteX0" fmla="*/ 0 w 5163127"/>
                  <a:gd name="connsiteY0" fmla="*/ 6876194 h 6876194"/>
                  <a:gd name="connsiteX1" fmla="*/ 34636 w 5163127"/>
                  <a:gd name="connsiteY1" fmla="*/ 0 h 6876194"/>
                  <a:gd name="connsiteX2" fmla="*/ 3872345 w 5163127"/>
                  <a:gd name="connsiteY2" fmla="*/ 9235 h 6876194"/>
                  <a:gd name="connsiteX3" fmla="*/ 5163127 w 5163127"/>
                  <a:gd name="connsiteY3" fmla="*/ 6876194 h 6876194"/>
                  <a:gd name="connsiteX4" fmla="*/ 0 w 5163127"/>
                  <a:gd name="connsiteY4" fmla="*/ 6876194 h 6876194"/>
                  <a:gd name="connsiteX0" fmla="*/ 11545 w 5174672"/>
                  <a:gd name="connsiteY0" fmla="*/ 6876194 h 6876194"/>
                  <a:gd name="connsiteX1" fmla="*/ 0 w 5174672"/>
                  <a:gd name="connsiteY1" fmla="*/ 0 h 6876194"/>
                  <a:gd name="connsiteX2" fmla="*/ 3883890 w 5174672"/>
                  <a:gd name="connsiteY2" fmla="*/ 9235 h 6876194"/>
                  <a:gd name="connsiteX3" fmla="*/ 5174672 w 5174672"/>
                  <a:gd name="connsiteY3" fmla="*/ 6876194 h 6876194"/>
                  <a:gd name="connsiteX4" fmla="*/ 11545 w 5174672"/>
                  <a:gd name="connsiteY4" fmla="*/ 6876194 h 6876194"/>
                  <a:gd name="connsiteX0" fmla="*/ 11545 w 5174672"/>
                  <a:gd name="connsiteY0" fmla="*/ 6876208 h 6876208"/>
                  <a:gd name="connsiteX1" fmla="*/ 0 w 5174672"/>
                  <a:gd name="connsiteY1" fmla="*/ 14 h 6876208"/>
                  <a:gd name="connsiteX2" fmla="*/ 2953778 w 5174672"/>
                  <a:gd name="connsiteY2" fmla="*/ 0 h 6876208"/>
                  <a:gd name="connsiteX3" fmla="*/ 5174672 w 5174672"/>
                  <a:gd name="connsiteY3" fmla="*/ 6876208 h 6876208"/>
                  <a:gd name="connsiteX4" fmla="*/ 11545 w 5174672"/>
                  <a:gd name="connsiteY4" fmla="*/ 6876208 h 6876208"/>
                  <a:gd name="connsiteX0" fmla="*/ 11545 w 5174672"/>
                  <a:gd name="connsiteY0" fmla="*/ 6876194 h 6876194"/>
                  <a:gd name="connsiteX1" fmla="*/ 0 w 5174672"/>
                  <a:gd name="connsiteY1" fmla="*/ 0 h 6876194"/>
                  <a:gd name="connsiteX2" fmla="*/ 2869865 w 5174672"/>
                  <a:gd name="connsiteY2" fmla="*/ 9234 h 6876194"/>
                  <a:gd name="connsiteX3" fmla="*/ 5174672 w 5174672"/>
                  <a:gd name="connsiteY3" fmla="*/ 6876194 h 6876194"/>
                  <a:gd name="connsiteX4" fmla="*/ 11545 w 5174672"/>
                  <a:gd name="connsiteY4" fmla="*/ 6876194 h 6876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4672" h="6876194">
                    <a:moveTo>
                      <a:pt x="11545" y="6876194"/>
                    </a:moveTo>
                    <a:cubicBezTo>
                      <a:pt x="7697" y="4584129"/>
                      <a:pt x="3848" y="2292065"/>
                      <a:pt x="0" y="0"/>
                    </a:cubicBezTo>
                    <a:lnTo>
                      <a:pt x="2869865" y="9234"/>
                    </a:lnTo>
                    <a:lnTo>
                      <a:pt x="5174672" y="6876194"/>
                    </a:lnTo>
                    <a:lnTo>
                      <a:pt x="11545" y="6876194"/>
                    </a:lnTo>
                    <a:close/>
                  </a:path>
                </a:pathLst>
              </a:cu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이등변 삼각형 7">
                <a:extLst>
                  <a:ext uri="{FF2B5EF4-FFF2-40B4-BE49-F238E27FC236}">
                    <a16:creationId xmlns:a16="http://schemas.microsoft.com/office/drawing/2014/main" xmlns="" id="{113B79CE-E08D-4A13-A985-AA5EF95FF7D6}"/>
                  </a:ext>
                </a:extLst>
              </p:cNvPr>
              <p:cNvSpPr/>
              <p:nvPr/>
            </p:nvSpPr>
            <p:spPr>
              <a:xfrm rot="10800000" flipH="1">
                <a:off x="2839078" y="-1"/>
                <a:ext cx="2290619" cy="4507345"/>
              </a:xfrm>
              <a:prstGeom prst="triangle">
                <a:avLst>
                  <a:gd name="adj" fmla="val 65818"/>
                </a:avLst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48CC79E-891E-46B1-871D-E73173916C63}"/>
                </a:ext>
              </a:extLst>
            </p:cNvPr>
            <p:cNvSpPr txBox="1"/>
            <p:nvPr/>
          </p:nvSpPr>
          <p:spPr>
            <a:xfrm>
              <a:off x="158658" y="2399283"/>
              <a:ext cx="226176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4800" dirty="0" smtClean="0">
                  <a:solidFill>
                    <a:schemeClr val="bg1"/>
                  </a:solidFill>
                </a:rPr>
                <a:t>FALCON</a:t>
              </a:r>
              <a:endParaRPr lang="ko-KR" altLang="en-US" sz="4800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9AC8DEA-1A1C-41C2-873F-42437AC7E574}"/>
              </a:ext>
            </a:extLst>
          </p:cNvPr>
          <p:cNvSpPr txBox="1"/>
          <p:nvPr/>
        </p:nvSpPr>
        <p:spPr>
          <a:xfrm>
            <a:off x="266700" y="3172495"/>
            <a:ext cx="5486400" cy="961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buFont typeface="나눔스퀘어 Bold" panose="020B0600000101010101" pitchFamily="50" charset="-127"/>
              <a:buChar char="#"/>
            </a:pPr>
            <a:r>
              <a:rPr lang="ko-KR" altLang="en-US" sz="16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마이크로 웨이브</a:t>
            </a:r>
            <a:endParaRPr lang="en-US" altLang="ko-KR" sz="1600" dirty="0" smtClean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 algn="just">
              <a:lnSpc>
                <a:spcPct val="120000"/>
              </a:lnSpc>
              <a:buFont typeface="나눔스퀘어 Bold" panose="020B0600000101010101" pitchFamily="50" charset="-127"/>
              <a:buChar char="#"/>
            </a:pPr>
            <a:r>
              <a:rPr lang="ko-KR" altLang="en-US" sz="16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산업용 자동문</a:t>
            </a:r>
            <a:r>
              <a:rPr lang="en-US" altLang="ko-KR" sz="16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16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열림</a:t>
            </a:r>
            <a:r>
              <a:rPr lang="en-US" altLang="ko-KR" sz="16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</a:t>
            </a:r>
            <a:r>
              <a:rPr lang="ko-KR" altLang="en-US" sz="16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닫힘</a:t>
            </a:r>
            <a:endParaRPr lang="en-US" altLang="ko-KR" sz="1600" dirty="0" smtClean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 algn="just">
              <a:lnSpc>
                <a:spcPct val="120000"/>
              </a:lnSpc>
              <a:buFont typeface="나눔스퀘어 Bold" panose="020B0600000101010101" pitchFamily="50" charset="-127"/>
              <a:buChar char="#"/>
            </a:pPr>
            <a:r>
              <a:rPr lang="ko-KR" altLang="en-US" sz="1600" dirty="0" err="1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경광등</a:t>
            </a:r>
            <a:r>
              <a:rPr lang="ko-KR" altLang="en-US" sz="16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1600" dirty="0" err="1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알림용</a:t>
            </a:r>
            <a:endParaRPr lang="ko-KR" altLang="en-US" sz="16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6242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E0F1201B-0CC3-465A-BFA0-9C7DBA8A783A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447077C-1DC9-45C6-A1DF-07A86B65DD6E}"/>
              </a:ext>
            </a:extLst>
          </p:cNvPr>
          <p:cNvSpPr txBox="1"/>
          <p:nvPr/>
        </p:nvSpPr>
        <p:spPr>
          <a:xfrm>
            <a:off x="6413500" y="3322216"/>
            <a:ext cx="2082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b="1" dirty="0" smtClean="0">
                <a:solidFill>
                  <a:schemeClr val="tx2">
                    <a:lumMod val="75000"/>
                  </a:schemeClr>
                </a:solidFill>
              </a:rPr>
              <a:t>FALCON</a:t>
            </a:r>
            <a:endParaRPr lang="ko-KR" altLang="en-US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9AC8DEA-1A1C-41C2-873F-42437AC7E574}"/>
              </a:ext>
            </a:extLst>
          </p:cNvPr>
          <p:cNvSpPr txBox="1"/>
          <p:nvPr/>
        </p:nvSpPr>
        <p:spPr>
          <a:xfrm>
            <a:off x="6413500" y="4096680"/>
            <a:ext cx="5486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14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FALCON</a:t>
            </a:r>
            <a:r>
              <a:rPr lang="ko-KR" altLang="en-US" sz="14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은 자동 도어의 성능을 최적화하는 </a:t>
            </a:r>
            <a:r>
              <a:rPr lang="ko-KR" altLang="en-US" sz="1400" dirty="0" err="1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단방향</a:t>
            </a:r>
            <a:r>
              <a:rPr lang="ko-KR" altLang="en-US" sz="14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마이크로 웨이브 </a:t>
            </a:r>
            <a:r>
              <a:rPr lang="ko-KR" altLang="en-US" sz="14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모션 센서입니다</a:t>
            </a:r>
            <a:r>
              <a:rPr lang="en-US" altLang="ko-KR" sz="14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14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차량과 사람을 구분 할 수 있을 뿐만 아니라 교차 통행하는</a:t>
            </a:r>
          </a:p>
          <a:p>
            <a:pPr algn="just">
              <a:lnSpc>
                <a:spcPct val="200000"/>
              </a:lnSpc>
            </a:pPr>
            <a:r>
              <a:rPr lang="ko-KR" altLang="en-US" sz="14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차량을 무시하여 문 닫는 사이클을 줄일 수 있습니다</a:t>
            </a:r>
            <a:r>
              <a:rPr lang="en-US" altLang="ko-KR" sz="14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14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xmlns="" id="{8736971B-0724-4EAC-ABE2-2ED234AE545A}"/>
              </a:ext>
            </a:extLst>
          </p:cNvPr>
          <p:cNvGrpSpPr/>
          <p:nvPr/>
        </p:nvGrpSpPr>
        <p:grpSpPr>
          <a:xfrm>
            <a:off x="6413500" y="368867"/>
            <a:ext cx="1409700" cy="1409700"/>
            <a:chOff x="317500" y="375453"/>
            <a:chExt cx="1409700" cy="1409700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xmlns="" id="{E982E596-B553-4D12-86E2-9E5B4EC9ED65}"/>
                </a:ext>
              </a:extLst>
            </p:cNvPr>
            <p:cNvSpPr/>
            <p:nvPr/>
          </p:nvSpPr>
          <p:spPr>
            <a:xfrm>
              <a:off x="317500" y="375453"/>
              <a:ext cx="1257300" cy="1257300"/>
            </a:xfrm>
            <a:prstGeom prst="rect">
              <a:avLst/>
            </a:prstGeom>
            <a:solidFill>
              <a:schemeClr val="bg2">
                <a:lumMod val="2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xmlns="" id="{1175D2E3-1CD2-481E-8A8F-B94C96CCEC7C}"/>
                </a:ext>
              </a:extLst>
            </p:cNvPr>
            <p:cNvSpPr/>
            <p:nvPr/>
          </p:nvSpPr>
          <p:spPr>
            <a:xfrm>
              <a:off x="469900" y="527853"/>
              <a:ext cx="1257300" cy="1257300"/>
            </a:xfrm>
            <a:prstGeom prst="rect">
              <a:avLst/>
            </a:prstGeom>
            <a:solidFill>
              <a:schemeClr val="bg2">
                <a:lumMod val="2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518" y="1673354"/>
            <a:ext cx="4629141" cy="394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xmlns="" id="{15699656-C8F1-48DC-A743-2F014A1CA71C}"/>
              </a:ext>
            </a:extLst>
          </p:cNvPr>
          <p:cNvSpPr/>
          <p:nvPr/>
        </p:nvSpPr>
        <p:spPr>
          <a:xfrm>
            <a:off x="0" y="239202"/>
            <a:ext cx="175491" cy="10992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CC5DB3F-4624-4C71-8676-F852B94AA9E2}"/>
              </a:ext>
            </a:extLst>
          </p:cNvPr>
          <p:cNvSpPr txBox="1"/>
          <p:nvPr/>
        </p:nvSpPr>
        <p:spPr>
          <a:xfrm>
            <a:off x="172603" y="310260"/>
            <a:ext cx="4955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 smtClean="0">
                <a:solidFill>
                  <a:schemeClr val="tx2">
                    <a:lumMod val="75000"/>
                  </a:schemeClr>
                </a:solidFill>
              </a:rPr>
              <a:t>FALCON / FALCON XL</a:t>
            </a:r>
            <a:endParaRPr lang="ko-KR" altLang="en-US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BF65BC0-403D-41D4-987F-9197042BB3A3}"/>
              </a:ext>
            </a:extLst>
          </p:cNvPr>
          <p:cNvSpPr txBox="1"/>
          <p:nvPr/>
        </p:nvSpPr>
        <p:spPr>
          <a:xfrm>
            <a:off x="172603" y="843201"/>
            <a:ext cx="1937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SPECIFICATION</a:t>
            </a:r>
            <a:endParaRPr lang="ko-KR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8571A59D-63F8-4EA9-B9BD-388C5654A078}"/>
              </a:ext>
            </a:extLst>
          </p:cNvPr>
          <p:cNvSpPr/>
          <p:nvPr/>
        </p:nvSpPr>
        <p:spPr>
          <a:xfrm>
            <a:off x="425942" y="1892077"/>
            <a:ext cx="3442162" cy="3018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204E6C4-C81E-4C90-A0D1-DBEEB727D0B8}"/>
              </a:ext>
            </a:extLst>
          </p:cNvPr>
          <p:cNvSpPr txBox="1"/>
          <p:nvPr/>
        </p:nvSpPr>
        <p:spPr>
          <a:xfrm>
            <a:off x="583069" y="5185395"/>
            <a:ext cx="3185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바닥 시공이 </a:t>
            </a:r>
            <a:r>
              <a:rPr lang="ko-KR" altLang="en-US" sz="2000" dirty="0" err="1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필요없는</a:t>
            </a:r>
            <a:r>
              <a:rPr lang="ko-KR" altLang="en-US" sz="2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간편함</a:t>
            </a:r>
            <a:endParaRPr lang="ko-KR" altLang="en-US" sz="20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BB05C00-9F52-48E8-88BC-6486A7ADE50B}"/>
              </a:ext>
            </a:extLst>
          </p:cNvPr>
          <p:cNvSpPr txBox="1"/>
          <p:nvPr/>
        </p:nvSpPr>
        <p:spPr>
          <a:xfrm>
            <a:off x="425942" y="5585505"/>
            <a:ext cx="344216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FALCON</a:t>
            </a:r>
            <a:r>
              <a:rPr lang="ko-KR" altLang="en-US" sz="14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땅에 </a:t>
            </a:r>
            <a:r>
              <a:rPr lang="ko-KR" altLang="en-US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루프 코일을 매설할 필요가 없으며</a:t>
            </a:r>
            <a:r>
              <a:rPr lang="en-US" altLang="ko-KR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루프 솔루션에 비해 설치가 간편합니다</a:t>
            </a:r>
            <a:r>
              <a:rPr lang="en-US" altLang="ko-KR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14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xmlns="" id="{A8ADA09D-0223-4DC6-8C92-3A127C6AE3EE}"/>
              </a:ext>
            </a:extLst>
          </p:cNvPr>
          <p:cNvSpPr/>
          <p:nvPr/>
        </p:nvSpPr>
        <p:spPr>
          <a:xfrm>
            <a:off x="4374919" y="1892077"/>
            <a:ext cx="3442162" cy="3018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xmlns="" id="{6AB15711-B5F1-439B-9EAD-D83C9D706C1A}"/>
              </a:ext>
            </a:extLst>
          </p:cNvPr>
          <p:cNvSpPr/>
          <p:nvPr/>
        </p:nvSpPr>
        <p:spPr>
          <a:xfrm>
            <a:off x="8323896" y="1892077"/>
            <a:ext cx="3442162" cy="3018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2767" y="1870043"/>
            <a:ext cx="2586233" cy="304046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1051" y="1963797"/>
            <a:ext cx="2877401" cy="3136297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212" y="2011563"/>
            <a:ext cx="3055620" cy="27794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0F390EE-4DDA-468B-86F9-19795DF308A7}"/>
              </a:ext>
            </a:extLst>
          </p:cNvPr>
          <p:cNvSpPr txBox="1"/>
          <p:nvPr/>
        </p:nvSpPr>
        <p:spPr>
          <a:xfrm>
            <a:off x="5032173" y="5185395"/>
            <a:ext cx="2185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지나가는 차량 무시</a:t>
            </a:r>
            <a:endParaRPr lang="ko-KR" altLang="en-US" sz="20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9C5E1E2-69EA-4388-9BD8-3678A39A8531}"/>
              </a:ext>
            </a:extLst>
          </p:cNvPr>
          <p:cNvSpPr txBox="1"/>
          <p:nvPr/>
        </p:nvSpPr>
        <p:spPr>
          <a:xfrm>
            <a:off x="4374919" y="5585505"/>
            <a:ext cx="3442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지나가는 차량을 무시합니다</a:t>
            </a:r>
            <a:r>
              <a:rPr lang="en-US" altLang="ko-KR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불필요한 </a:t>
            </a:r>
            <a:r>
              <a:rPr lang="ko-KR" altLang="en-US" sz="12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 </a:t>
            </a:r>
            <a:r>
              <a:rPr lang="ko-KR" altLang="en-US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열림을 줄여주기 때문에</a:t>
            </a:r>
            <a:r>
              <a:rPr lang="en-US" altLang="ko-KR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에너지를 절약할 수 있으며 실내 온도 유지가 가능합니다</a:t>
            </a:r>
            <a:r>
              <a:rPr lang="en-US" altLang="ko-KR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12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0986ADF-E050-4EFC-864F-DEE742B97BDE}"/>
              </a:ext>
            </a:extLst>
          </p:cNvPr>
          <p:cNvSpPr txBox="1"/>
          <p:nvPr/>
        </p:nvSpPr>
        <p:spPr>
          <a:xfrm>
            <a:off x="9138243" y="5185395"/>
            <a:ext cx="1871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사람 </a:t>
            </a:r>
            <a:r>
              <a:rPr lang="en-US" altLang="ko-KR" sz="2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/ </a:t>
            </a:r>
            <a:r>
              <a:rPr lang="ko-KR" altLang="en-US" sz="2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차량 구분</a:t>
            </a:r>
            <a:endParaRPr lang="ko-KR" altLang="en-US" sz="20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491E227-94B7-42F0-91C2-005F9117C2A8}"/>
              </a:ext>
            </a:extLst>
          </p:cNvPr>
          <p:cNvSpPr txBox="1"/>
          <p:nvPr/>
        </p:nvSpPr>
        <p:spPr>
          <a:xfrm>
            <a:off x="8323896" y="5585505"/>
            <a:ext cx="3442161" cy="619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사람을 감지하지 않고</a:t>
            </a:r>
            <a:r>
              <a:rPr lang="en-US" altLang="ko-KR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차량만을 </a:t>
            </a:r>
            <a:r>
              <a:rPr lang="ko-KR" altLang="en-US" sz="12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감지하여 </a:t>
            </a:r>
            <a:r>
              <a:rPr lang="ko-KR" altLang="en-US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불필요한 </a:t>
            </a:r>
            <a:r>
              <a:rPr lang="ko-KR" altLang="en-US" sz="1200" dirty="0" err="1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문열림을</a:t>
            </a:r>
            <a:r>
              <a:rPr lang="ko-KR" altLang="en-US" sz="12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줄일 수 </a:t>
            </a:r>
            <a:r>
              <a:rPr lang="ko-KR" altLang="en-US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있습니다</a:t>
            </a:r>
            <a:r>
              <a:rPr lang="en-US" altLang="ko-KR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12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1727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xmlns="" id="{15699656-C8F1-48DC-A743-2F014A1CA71C}"/>
              </a:ext>
            </a:extLst>
          </p:cNvPr>
          <p:cNvSpPr/>
          <p:nvPr/>
        </p:nvSpPr>
        <p:spPr>
          <a:xfrm>
            <a:off x="0" y="239202"/>
            <a:ext cx="175491" cy="10992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CC5DB3F-4624-4C71-8676-F852B94AA9E2}"/>
              </a:ext>
            </a:extLst>
          </p:cNvPr>
          <p:cNvSpPr txBox="1"/>
          <p:nvPr/>
        </p:nvSpPr>
        <p:spPr>
          <a:xfrm>
            <a:off x="172603" y="310260"/>
            <a:ext cx="4955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 smtClean="0">
                <a:solidFill>
                  <a:schemeClr val="tx2">
                    <a:lumMod val="75000"/>
                  </a:schemeClr>
                </a:solidFill>
              </a:rPr>
              <a:t>FALCON / FALCON XL</a:t>
            </a:r>
            <a:endParaRPr lang="ko-KR" altLang="en-US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BF65BC0-403D-41D4-987F-9197042BB3A3}"/>
              </a:ext>
            </a:extLst>
          </p:cNvPr>
          <p:cNvSpPr txBox="1"/>
          <p:nvPr/>
        </p:nvSpPr>
        <p:spPr>
          <a:xfrm>
            <a:off x="172603" y="842983"/>
            <a:ext cx="4396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FALCON</a:t>
            </a:r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센서만의 차별성 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교차로 차량 감지</a:t>
            </a:r>
            <a:endParaRPr lang="ko-KR" altLang="en-US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1584960" y="1546860"/>
            <a:ext cx="4107180" cy="3558540"/>
            <a:chOff x="1333500" y="1546860"/>
            <a:chExt cx="4107180" cy="3558540"/>
          </a:xfrm>
        </p:grpSpPr>
        <p:sp>
          <p:nvSpPr>
            <p:cNvPr id="16" name="직사각형 15"/>
            <p:cNvSpPr/>
            <p:nvPr/>
          </p:nvSpPr>
          <p:spPr>
            <a:xfrm>
              <a:off x="1333500" y="1546860"/>
              <a:ext cx="4107180" cy="35585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3" name="그림 22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17320" y="1633460"/>
              <a:ext cx="3939540" cy="3385341"/>
            </a:xfrm>
            <a:prstGeom prst="rect">
              <a:avLst/>
            </a:prstGeom>
          </p:spPr>
        </p:pic>
      </p:grpSp>
      <p:grpSp>
        <p:nvGrpSpPr>
          <p:cNvPr id="17" name="그룹 16"/>
          <p:cNvGrpSpPr/>
          <p:nvPr/>
        </p:nvGrpSpPr>
        <p:grpSpPr>
          <a:xfrm>
            <a:off x="6461760" y="1546860"/>
            <a:ext cx="4107180" cy="3558540"/>
            <a:chOff x="6210300" y="1546860"/>
            <a:chExt cx="4107180" cy="3558540"/>
          </a:xfrm>
        </p:grpSpPr>
        <p:sp>
          <p:nvSpPr>
            <p:cNvPr id="33" name="직사각형 32"/>
            <p:cNvSpPr/>
            <p:nvPr/>
          </p:nvSpPr>
          <p:spPr>
            <a:xfrm>
              <a:off x="6210300" y="1546860"/>
              <a:ext cx="4107180" cy="35585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5" name="그룹 24"/>
            <p:cNvGrpSpPr/>
            <p:nvPr/>
          </p:nvGrpSpPr>
          <p:grpSpPr>
            <a:xfrm>
              <a:off x="6291507" y="1633460"/>
              <a:ext cx="3944766" cy="3385341"/>
              <a:chOff x="1960441" y="0"/>
              <a:chExt cx="7991279" cy="6858000"/>
            </a:xfrm>
          </p:grpSpPr>
          <p:pic>
            <p:nvPicPr>
              <p:cNvPr id="26" name="그림 25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60441" y="0"/>
                <a:ext cx="7980692" cy="6858000"/>
              </a:xfrm>
              <a:prstGeom prst="rect">
                <a:avLst/>
              </a:prstGeom>
            </p:spPr>
          </p:pic>
          <p:pic>
            <p:nvPicPr>
              <p:cNvPr id="27" name="그림 26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86757" y="525053"/>
                <a:ext cx="2764963" cy="2376551"/>
              </a:xfrm>
              <a:prstGeom prst="rect">
                <a:avLst/>
              </a:prstGeom>
            </p:spPr>
          </p:pic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204E6C4-C81E-4C90-A0D1-DBEEB727D0B8}"/>
              </a:ext>
            </a:extLst>
          </p:cNvPr>
          <p:cNvSpPr txBox="1"/>
          <p:nvPr/>
        </p:nvSpPr>
        <p:spPr>
          <a:xfrm>
            <a:off x="5037386" y="5295559"/>
            <a:ext cx="1653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dirty="0" err="1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경광등</a:t>
            </a:r>
            <a:r>
              <a:rPr lang="ko-KR" altLang="en-US" sz="2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000" dirty="0" err="1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알림용</a:t>
            </a:r>
            <a:endParaRPr lang="ko-KR" altLang="en-US" sz="20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BB05C00-9F52-48E8-88BC-6486A7ADE50B}"/>
              </a:ext>
            </a:extLst>
          </p:cNvPr>
          <p:cNvSpPr txBox="1"/>
          <p:nvPr/>
        </p:nvSpPr>
        <p:spPr>
          <a:xfrm>
            <a:off x="2552259" y="5762191"/>
            <a:ext cx="6896100" cy="95640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08000" tIns="108000" rIns="108000" bIns="10800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창고나 공장과 같이 차량을 많이 쓰며</a:t>
            </a:r>
            <a:r>
              <a:rPr lang="en-US" altLang="ko-KR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충돌 위험이 있는 곳에 </a:t>
            </a:r>
            <a:r>
              <a:rPr lang="en-US" altLang="ko-KR" sz="14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FALCON</a:t>
            </a:r>
            <a:r>
              <a:rPr lang="ko-KR" altLang="en-US" sz="14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설치하여</a:t>
            </a:r>
            <a:r>
              <a:rPr lang="en-US" altLang="ko-KR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차량을 감지하고 </a:t>
            </a:r>
            <a:r>
              <a:rPr lang="ko-KR" altLang="en-US" sz="14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경보 </a:t>
            </a:r>
            <a:r>
              <a:rPr lang="ko-KR" altLang="en-US" sz="1400" dirty="0" err="1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알람을</a:t>
            </a:r>
            <a:r>
              <a:rPr lang="ko-KR" altLang="en-US" sz="14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설정할 수 있습니다</a:t>
            </a:r>
            <a:r>
              <a:rPr lang="en-US" altLang="ko-KR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14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205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xmlns="" id="{15699656-C8F1-48DC-A743-2F014A1CA71C}"/>
              </a:ext>
            </a:extLst>
          </p:cNvPr>
          <p:cNvSpPr/>
          <p:nvPr/>
        </p:nvSpPr>
        <p:spPr>
          <a:xfrm>
            <a:off x="0" y="239202"/>
            <a:ext cx="175491" cy="10992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CC5DB3F-4624-4C71-8676-F852B94AA9E2}"/>
              </a:ext>
            </a:extLst>
          </p:cNvPr>
          <p:cNvSpPr txBox="1"/>
          <p:nvPr/>
        </p:nvSpPr>
        <p:spPr>
          <a:xfrm>
            <a:off x="172603" y="310260"/>
            <a:ext cx="4955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 smtClean="0">
                <a:solidFill>
                  <a:schemeClr val="tx2">
                    <a:lumMod val="75000"/>
                  </a:schemeClr>
                </a:solidFill>
              </a:rPr>
              <a:t>FALCON / FALCON XL</a:t>
            </a:r>
            <a:endParaRPr lang="ko-KR" altLang="en-US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BF65BC0-403D-41D4-987F-9197042BB3A3}"/>
              </a:ext>
            </a:extLst>
          </p:cNvPr>
          <p:cNvSpPr txBox="1"/>
          <p:nvPr/>
        </p:nvSpPr>
        <p:spPr>
          <a:xfrm>
            <a:off x="172603" y="842983"/>
            <a:ext cx="4396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FALCON</a:t>
            </a:r>
            <a:r>
              <a:rPr lang="ko-KR" altLang="en-US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센서만의 차별성 </a:t>
            </a:r>
            <a:r>
              <a:rPr lang="en-US" altLang="ko-KR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교차로 차량 감지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9894" y="1844568"/>
            <a:ext cx="5715000" cy="320992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BB05C00-9F52-48E8-88BC-6486A7ADE50B}"/>
              </a:ext>
            </a:extLst>
          </p:cNvPr>
          <p:cNvSpPr txBox="1"/>
          <p:nvPr/>
        </p:nvSpPr>
        <p:spPr>
          <a:xfrm>
            <a:off x="3069894" y="5228906"/>
            <a:ext cx="5715000" cy="47967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지하주차장 교차로 충돌 사고</a:t>
            </a:r>
          </a:p>
        </p:txBody>
      </p:sp>
    </p:spTree>
    <p:extLst>
      <p:ext uri="{BB962C8B-B14F-4D97-AF65-F5344CB8AC3E}">
        <p14:creationId xmlns:p14="http://schemas.microsoft.com/office/powerpoint/2010/main" val="118628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xmlns="" id="{15699656-C8F1-48DC-A743-2F014A1CA71C}"/>
              </a:ext>
            </a:extLst>
          </p:cNvPr>
          <p:cNvSpPr/>
          <p:nvPr/>
        </p:nvSpPr>
        <p:spPr>
          <a:xfrm>
            <a:off x="0" y="239202"/>
            <a:ext cx="175491" cy="10992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CC5DB3F-4624-4C71-8676-F852B94AA9E2}"/>
              </a:ext>
            </a:extLst>
          </p:cNvPr>
          <p:cNvSpPr txBox="1"/>
          <p:nvPr/>
        </p:nvSpPr>
        <p:spPr>
          <a:xfrm>
            <a:off x="172603" y="310260"/>
            <a:ext cx="4955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 smtClean="0">
                <a:solidFill>
                  <a:schemeClr val="tx2">
                    <a:lumMod val="75000"/>
                  </a:schemeClr>
                </a:solidFill>
              </a:rPr>
              <a:t>FALCON / FALCON XL</a:t>
            </a:r>
            <a:endParaRPr lang="ko-KR" altLang="en-US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BF65BC0-403D-41D4-987F-9197042BB3A3}"/>
              </a:ext>
            </a:extLst>
          </p:cNvPr>
          <p:cNvSpPr txBox="1"/>
          <p:nvPr/>
        </p:nvSpPr>
        <p:spPr>
          <a:xfrm>
            <a:off x="172603" y="842983"/>
            <a:ext cx="4396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FALCON</a:t>
            </a:r>
            <a:r>
              <a:rPr lang="ko-KR" altLang="en-US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센서만의 차별성 </a:t>
            </a:r>
            <a:r>
              <a:rPr lang="en-US" altLang="ko-KR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교차로 차량 감지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0501" y="-42389"/>
            <a:ext cx="8891499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BB05C00-9F52-48E8-88BC-6486A7ADE50B}"/>
              </a:ext>
            </a:extLst>
          </p:cNvPr>
          <p:cNvSpPr txBox="1"/>
          <p:nvPr/>
        </p:nvSpPr>
        <p:spPr>
          <a:xfrm>
            <a:off x="172603" y="3942138"/>
            <a:ext cx="3961247" cy="956402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  <a:prstDash val="sysDash"/>
          </a:ln>
        </p:spPr>
        <p:txBody>
          <a:bodyPr wrap="square" lIns="108000" tIns="108000" rIns="108000" bIns="108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충돌 </a:t>
            </a:r>
            <a:r>
              <a:rPr lang="ko-KR" altLang="en-US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위험이 있는 곳에 </a:t>
            </a:r>
            <a:r>
              <a:rPr lang="en-US" altLang="ko-KR" sz="14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FALCON</a:t>
            </a:r>
            <a:r>
              <a:rPr lang="ko-KR" altLang="en-US" sz="14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설치하여</a:t>
            </a:r>
            <a:r>
              <a:rPr lang="en-US" altLang="ko-KR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endParaRPr lang="en-US" altLang="ko-KR" sz="1400" dirty="0" smtClean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차량을 </a:t>
            </a:r>
            <a:r>
              <a:rPr lang="ko-KR" altLang="en-US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감지하고 </a:t>
            </a:r>
            <a:r>
              <a:rPr lang="ko-KR" altLang="en-US" sz="14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경보 </a:t>
            </a:r>
            <a:r>
              <a:rPr lang="ko-KR" altLang="en-US" sz="1400" dirty="0" err="1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알람을</a:t>
            </a:r>
            <a:r>
              <a:rPr lang="ko-KR" altLang="en-US" sz="14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설정할 수 있습니다</a:t>
            </a:r>
            <a:r>
              <a:rPr lang="en-US" altLang="ko-KR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14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8635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xmlns="" id="{15699656-C8F1-48DC-A743-2F014A1CA71C}"/>
              </a:ext>
            </a:extLst>
          </p:cNvPr>
          <p:cNvSpPr/>
          <p:nvPr/>
        </p:nvSpPr>
        <p:spPr>
          <a:xfrm>
            <a:off x="0" y="239202"/>
            <a:ext cx="175491" cy="10992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CC5DB3F-4624-4C71-8676-F852B94AA9E2}"/>
              </a:ext>
            </a:extLst>
          </p:cNvPr>
          <p:cNvSpPr txBox="1"/>
          <p:nvPr/>
        </p:nvSpPr>
        <p:spPr>
          <a:xfrm>
            <a:off x="172603" y="310260"/>
            <a:ext cx="4955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 smtClean="0">
                <a:solidFill>
                  <a:schemeClr val="tx2">
                    <a:lumMod val="75000"/>
                  </a:schemeClr>
                </a:solidFill>
              </a:rPr>
              <a:t>FALCON / FALCON XL</a:t>
            </a:r>
            <a:endParaRPr lang="ko-KR" altLang="en-US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BF65BC0-403D-41D4-987F-9197042BB3A3}"/>
              </a:ext>
            </a:extLst>
          </p:cNvPr>
          <p:cNvSpPr txBox="1"/>
          <p:nvPr/>
        </p:nvSpPr>
        <p:spPr>
          <a:xfrm>
            <a:off x="172603" y="842983"/>
            <a:ext cx="4186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FALCON</a:t>
            </a:r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센서만의 차별성 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루프 코일 대체</a:t>
            </a:r>
            <a:endParaRPr lang="ko-KR" altLang="en-US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625" y="2794000"/>
            <a:ext cx="4819650" cy="34798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1" y="1898581"/>
            <a:ext cx="5391150" cy="3600518"/>
          </a:xfrm>
          <a:prstGeom prst="rect">
            <a:avLst/>
          </a:prstGeom>
        </p:spPr>
      </p:pic>
      <p:sp>
        <p:nvSpPr>
          <p:cNvPr id="12" name="도넛 11"/>
          <p:cNvSpPr/>
          <p:nvPr/>
        </p:nvSpPr>
        <p:spPr>
          <a:xfrm>
            <a:off x="1975270" y="5081141"/>
            <a:ext cx="243326" cy="243326"/>
          </a:xfrm>
          <a:prstGeom prst="donu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2096933" y="2184400"/>
            <a:ext cx="487517" cy="2960242"/>
            <a:chOff x="2096933" y="2184400"/>
            <a:chExt cx="487517" cy="2960242"/>
          </a:xfrm>
        </p:grpSpPr>
        <p:cxnSp>
          <p:nvCxnSpPr>
            <p:cNvPr id="5" name="직선 연결선 4"/>
            <p:cNvCxnSpPr/>
            <p:nvPr/>
          </p:nvCxnSpPr>
          <p:spPr>
            <a:xfrm flipH="1" flipV="1">
              <a:off x="2096933" y="2184400"/>
              <a:ext cx="1" cy="2960242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/>
            <p:cNvCxnSpPr/>
            <p:nvPr/>
          </p:nvCxnSpPr>
          <p:spPr>
            <a:xfrm flipV="1">
              <a:off x="2096933" y="2184400"/>
              <a:ext cx="487517" cy="13308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BB05C00-9F52-48E8-88BC-6486A7ADE50B}"/>
              </a:ext>
            </a:extLst>
          </p:cNvPr>
          <p:cNvSpPr txBox="1"/>
          <p:nvPr/>
        </p:nvSpPr>
        <p:spPr>
          <a:xfrm>
            <a:off x="2584450" y="1260909"/>
            <a:ext cx="3473451" cy="2302508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180000" tIns="180000" rIns="180000" bIns="18000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 smtClean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기존의 루프검지기를 사용할 경우</a:t>
            </a:r>
            <a:r>
              <a:rPr lang="en-US" altLang="ko-KR" sz="1200" dirty="0" smtClean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ko-KR" altLang="en-US" sz="1200" dirty="0" smtClean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바닥에 코일을 매설해야 하기 때문에</a:t>
            </a:r>
            <a:endParaRPr lang="en-US" altLang="ko-KR" sz="1200" dirty="0" smtClean="0">
              <a:solidFill>
                <a:schemeClr val="accent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 smtClean="0">
              <a:solidFill>
                <a:schemeClr val="accent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200" dirty="0" smtClean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바닥 시공비용이 추가로 필요합니다</a:t>
            </a:r>
            <a:r>
              <a:rPr lang="en-US" altLang="ko-KR" sz="1200" dirty="0" smtClean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200" dirty="0" smtClean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인건비가 추가로 필요합니다</a:t>
            </a:r>
            <a:r>
              <a:rPr lang="en-US" altLang="ko-KR" sz="1200" dirty="0" smtClean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200" dirty="0" smtClean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바닥에 시공하기 때문에 유지기간이 짧습니다</a:t>
            </a:r>
            <a:r>
              <a:rPr lang="en-US" altLang="ko-KR" sz="1200" dirty="0" smtClean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200" dirty="0" smtClean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유지보수 비용이 자주 듭니다</a:t>
            </a:r>
            <a:r>
              <a:rPr lang="en-US" altLang="ko-KR" sz="1200" dirty="0" smtClean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BB05C00-9F52-48E8-88BC-6486A7ADE50B}"/>
              </a:ext>
            </a:extLst>
          </p:cNvPr>
          <p:cNvSpPr txBox="1"/>
          <p:nvPr/>
        </p:nvSpPr>
        <p:spPr>
          <a:xfrm>
            <a:off x="6226370" y="2107407"/>
            <a:ext cx="2917159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기존의 루프검지기</a:t>
            </a:r>
            <a:r>
              <a:rPr lang="en-US" altLang="ko-KR" sz="1400" b="1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+</a:t>
            </a:r>
            <a:r>
              <a:rPr lang="ko-KR" altLang="en-US" sz="1400" b="1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바닥코일 </a:t>
            </a:r>
            <a:r>
              <a:rPr lang="ko-KR" altLang="en-US" sz="1400" b="1" dirty="0" err="1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설치시</a:t>
            </a:r>
            <a:endParaRPr lang="ko-KR" altLang="en-US" sz="1400" b="1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10160298" y="827874"/>
            <a:ext cx="1651835" cy="1433421"/>
            <a:chOff x="9509759" y="1434040"/>
            <a:chExt cx="1651835" cy="1433421"/>
          </a:xfrm>
        </p:grpSpPr>
        <p:pic>
          <p:nvPicPr>
            <p:cNvPr id="17" name="그림 16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09759" y="1473001"/>
              <a:ext cx="1508761" cy="139446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0491E227-94B7-42F0-91C2-005F9117C2A8}"/>
                </a:ext>
              </a:extLst>
            </p:cNvPr>
            <p:cNvSpPr txBox="1"/>
            <p:nvPr/>
          </p:nvSpPr>
          <p:spPr>
            <a:xfrm rot="1094719">
              <a:off x="10396965" y="1434040"/>
              <a:ext cx="7646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smtClean="0">
                  <a:solidFill>
                    <a:srgbClr val="C00000"/>
                  </a:solidFill>
                  <a:latin typeface="HY목각파임B" panose="02030600000101010101" pitchFamily="18" charset="-127"/>
                  <a:ea typeface="HY목각파임B" panose="02030600000101010101" pitchFamily="18" charset="-127"/>
                </a:rPr>
                <a:t>Bad!!!</a:t>
              </a:r>
              <a:endParaRPr lang="ko-KR" altLang="en-US" sz="1200" dirty="0">
                <a:solidFill>
                  <a:srgbClr val="C0000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189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xmlns="" id="{15699656-C8F1-48DC-A743-2F014A1CA71C}"/>
              </a:ext>
            </a:extLst>
          </p:cNvPr>
          <p:cNvSpPr/>
          <p:nvPr/>
        </p:nvSpPr>
        <p:spPr>
          <a:xfrm>
            <a:off x="0" y="239202"/>
            <a:ext cx="175491" cy="10992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CC5DB3F-4624-4C71-8676-F852B94AA9E2}"/>
              </a:ext>
            </a:extLst>
          </p:cNvPr>
          <p:cNvSpPr txBox="1"/>
          <p:nvPr/>
        </p:nvSpPr>
        <p:spPr>
          <a:xfrm>
            <a:off x="172603" y="310260"/>
            <a:ext cx="4955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 smtClean="0">
                <a:solidFill>
                  <a:schemeClr val="tx2">
                    <a:lumMod val="75000"/>
                  </a:schemeClr>
                </a:solidFill>
              </a:rPr>
              <a:t>FALCON / FALCON XL</a:t>
            </a:r>
            <a:endParaRPr lang="ko-KR" altLang="en-US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BF65BC0-403D-41D4-987F-9197042BB3A3}"/>
              </a:ext>
            </a:extLst>
          </p:cNvPr>
          <p:cNvSpPr txBox="1"/>
          <p:nvPr/>
        </p:nvSpPr>
        <p:spPr>
          <a:xfrm>
            <a:off x="172603" y="842983"/>
            <a:ext cx="4186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FALCON</a:t>
            </a:r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센서만의 차별성 </a:t>
            </a:r>
            <a:r>
              <a:rPr lang="en-US" altLang="ko-KR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루프 코일 대체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6536" y="2592641"/>
            <a:ext cx="5391150" cy="360051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06" y="2441317"/>
            <a:ext cx="3925090" cy="4278252"/>
          </a:xfrm>
          <a:prstGeom prst="rect">
            <a:avLst/>
          </a:prstGeom>
        </p:spPr>
      </p:pic>
      <p:sp>
        <p:nvSpPr>
          <p:cNvPr id="12" name="도넛 11"/>
          <p:cNvSpPr/>
          <p:nvPr/>
        </p:nvSpPr>
        <p:spPr>
          <a:xfrm>
            <a:off x="1764365" y="3075811"/>
            <a:ext cx="243326" cy="243326"/>
          </a:xfrm>
          <a:prstGeom prst="donu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1886028" y="2045970"/>
            <a:ext cx="487517" cy="1093342"/>
            <a:chOff x="2096933" y="4051300"/>
            <a:chExt cx="487517" cy="1093342"/>
          </a:xfrm>
        </p:grpSpPr>
        <p:cxnSp>
          <p:nvCxnSpPr>
            <p:cNvPr id="14" name="직선 연결선 13"/>
            <p:cNvCxnSpPr/>
            <p:nvPr/>
          </p:nvCxnSpPr>
          <p:spPr>
            <a:xfrm flipH="1" flipV="1">
              <a:off x="2096933" y="4051300"/>
              <a:ext cx="2" cy="1093342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/>
            <p:nvPr/>
          </p:nvCxnSpPr>
          <p:spPr>
            <a:xfrm flipV="1">
              <a:off x="2096933" y="4051300"/>
              <a:ext cx="487517" cy="13308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BB05C00-9F52-48E8-88BC-6486A7ADE50B}"/>
              </a:ext>
            </a:extLst>
          </p:cNvPr>
          <p:cNvSpPr txBox="1"/>
          <p:nvPr/>
        </p:nvSpPr>
        <p:spPr>
          <a:xfrm>
            <a:off x="2373545" y="1420929"/>
            <a:ext cx="3473451" cy="2579507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180000" tIns="180000" rIns="180000" bIns="18000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루프 코일 센서 대신 </a:t>
            </a:r>
            <a:r>
              <a:rPr lang="en-US" altLang="ko-KR" sz="1200" dirty="0" smtClean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FALCON</a:t>
            </a:r>
            <a:r>
              <a:rPr lang="ko-KR" altLang="en-US" sz="1200" dirty="0" smtClean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20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센서를 사용할 경우</a:t>
            </a:r>
            <a:endParaRPr lang="en-US" altLang="ko-KR" sz="1200" dirty="0">
              <a:solidFill>
                <a:schemeClr val="accent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accent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20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바닥 시공을 할 필요가 없습니다</a:t>
            </a:r>
            <a:r>
              <a:rPr lang="en-US" altLang="ko-KR" sz="120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20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간단하게</a:t>
            </a:r>
            <a:r>
              <a:rPr lang="en-US" altLang="ko-KR" sz="120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센서 설치만 하면 끝</a:t>
            </a:r>
            <a:r>
              <a:rPr lang="en-US" altLang="ko-KR" sz="120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20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설치가 쉽기 때문에 인건비가 줄어듭니다</a:t>
            </a:r>
            <a:r>
              <a:rPr lang="en-US" altLang="ko-KR" sz="120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20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고품질의 센서로</a:t>
            </a:r>
            <a:r>
              <a:rPr lang="en-US" altLang="ko-KR" sz="120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품질이 우수합니다</a:t>
            </a:r>
            <a:r>
              <a:rPr lang="en-US" altLang="ko-KR" sz="120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20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한번 설치해 두면 유지보수를 할 필요가 없습니다</a:t>
            </a:r>
            <a:r>
              <a:rPr lang="en-US" altLang="ko-KR" sz="120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r>
              <a:rPr lang="ko-KR" altLang="en-US" sz="120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1200" dirty="0">
              <a:solidFill>
                <a:schemeClr val="accent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BB05C00-9F52-48E8-88BC-6486A7ADE50B}"/>
              </a:ext>
            </a:extLst>
          </p:cNvPr>
          <p:cNvSpPr txBox="1"/>
          <p:nvPr/>
        </p:nvSpPr>
        <p:spPr>
          <a:xfrm>
            <a:off x="6097351" y="2831535"/>
            <a:ext cx="2136196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FALCON </a:t>
            </a:r>
            <a:r>
              <a:rPr lang="ko-KR" altLang="en-US" sz="1400" b="1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센서 </a:t>
            </a:r>
            <a:r>
              <a:rPr lang="ko-KR" altLang="en-US" sz="1400" b="1" dirty="0" err="1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설치시</a:t>
            </a:r>
            <a:endParaRPr lang="ko-KR" altLang="en-US" sz="1400" b="1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9965669" y="956591"/>
            <a:ext cx="1737626" cy="1424940"/>
            <a:chOff x="9639300" y="1454238"/>
            <a:chExt cx="1737626" cy="1424940"/>
          </a:xfrm>
        </p:grpSpPr>
        <p:pic>
          <p:nvPicPr>
            <p:cNvPr id="22" name="그림 21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9300" y="1454238"/>
              <a:ext cx="1417320" cy="142494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0491E227-94B7-42F0-91C2-005F9117C2A8}"/>
                </a:ext>
              </a:extLst>
            </p:cNvPr>
            <p:cNvSpPr txBox="1"/>
            <p:nvPr/>
          </p:nvSpPr>
          <p:spPr>
            <a:xfrm rot="1094719">
              <a:off x="10451535" y="1463566"/>
              <a:ext cx="9253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smtClean="0">
                  <a:solidFill>
                    <a:srgbClr val="00B050"/>
                  </a:solidFill>
                  <a:latin typeface="HY목각파임B" panose="02030600000101010101" pitchFamily="18" charset="-127"/>
                  <a:ea typeface="HY목각파임B" panose="02030600000101010101" pitchFamily="18" charset="-127"/>
                </a:rPr>
                <a:t>Good!!!</a:t>
              </a:r>
              <a:endParaRPr lang="ko-KR" altLang="en-US" sz="1200" dirty="0">
                <a:solidFill>
                  <a:srgbClr val="00B05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96436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1301108" y="1396465"/>
            <a:ext cx="4025900" cy="506783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6450958" y="1396465"/>
            <a:ext cx="4025900" cy="506783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xmlns="" id="{15699656-C8F1-48DC-A743-2F014A1CA71C}"/>
              </a:ext>
            </a:extLst>
          </p:cNvPr>
          <p:cNvSpPr/>
          <p:nvPr/>
        </p:nvSpPr>
        <p:spPr>
          <a:xfrm>
            <a:off x="0" y="239202"/>
            <a:ext cx="175491" cy="10992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CC5DB3F-4624-4C71-8676-F852B94AA9E2}"/>
              </a:ext>
            </a:extLst>
          </p:cNvPr>
          <p:cNvSpPr txBox="1"/>
          <p:nvPr/>
        </p:nvSpPr>
        <p:spPr>
          <a:xfrm>
            <a:off x="172603" y="310260"/>
            <a:ext cx="4955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 smtClean="0">
                <a:solidFill>
                  <a:schemeClr val="tx2">
                    <a:lumMod val="75000"/>
                  </a:schemeClr>
                </a:solidFill>
              </a:rPr>
              <a:t>FALCON / FALCON XL</a:t>
            </a:r>
            <a:endParaRPr lang="ko-KR" altLang="en-US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BF65BC0-403D-41D4-987F-9197042BB3A3}"/>
              </a:ext>
            </a:extLst>
          </p:cNvPr>
          <p:cNvSpPr txBox="1"/>
          <p:nvPr/>
        </p:nvSpPr>
        <p:spPr>
          <a:xfrm>
            <a:off x="172603" y="842983"/>
            <a:ext cx="4186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FALCON</a:t>
            </a:r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센서만의 차별성 </a:t>
            </a:r>
            <a:r>
              <a:rPr lang="en-US" altLang="ko-KR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루프 코일 대체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7008"/>
          <a:stretch/>
        </p:blipFill>
        <p:spPr>
          <a:xfrm>
            <a:off x="7243342" y="3105761"/>
            <a:ext cx="2317749" cy="360051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8987"/>
          <a:stretch/>
        </p:blipFill>
        <p:spPr>
          <a:xfrm>
            <a:off x="1560092" y="3105761"/>
            <a:ext cx="3289299" cy="36005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82888" y="3157773"/>
            <a:ext cx="12121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800" dirty="0" smtClean="0">
                <a:solidFill>
                  <a:schemeClr val="accent1"/>
                </a:solidFill>
              </a:rPr>
              <a:t>＞</a:t>
            </a:r>
            <a:endParaRPr lang="ko-KR" altLang="en-US" sz="8800" dirty="0">
              <a:solidFill>
                <a:schemeClr val="accent1"/>
              </a:solidFill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0410" y="2173523"/>
            <a:ext cx="1226996" cy="104540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2693" y="1950541"/>
            <a:ext cx="1451591" cy="149136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307" y="1522578"/>
            <a:ext cx="1251818" cy="6509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BB05C00-9F52-48E8-88BC-6486A7ADE50B}"/>
              </a:ext>
            </a:extLst>
          </p:cNvPr>
          <p:cNvSpPr txBox="1"/>
          <p:nvPr/>
        </p:nvSpPr>
        <p:spPr>
          <a:xfrm>
            <a:off x="1855478" y="3303261"/>
            <a:ext cx="2917159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기존의 루프검지기</a:t>
            </a:r>
            <a:r>
              <a:rPr lang="en-US" altLang="ko-KR" sz="1400" b="1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+</a:t>
            </a:r>
            <a:r>
              <a:rPr lang="ko-KR" altLang="en-US" sz="1400" b="1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바닥코일 </a:t>
            </a:r>
            <a:r>
              <a:rPr lang="ko-KR" altLang="en-US" sz="1400" b="1" dirty="0" err="1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설치시</a:t>
            </a:r>
            <a:endParaRPr lang="ko-KR" altLang="en-US" sz="1400" b="1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BB05C00-9F52-48E8-88BC-6486A7ADE50B}"/>
              </a:ext>
            </a:extLst>
          </p:cNvPr>
          <p:cNvSpPr txBox="1"/>
          <p:nvPr/>
        </p:nvSpPr>
        <p:spPr>
          <a:xfrm>
            <a:off x="7424895" y="3303261"/>
            <a:ext cx="2136196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FALCON </a:t>
            </a:r>
            <a:r>
              <a:rPr lang="ko-KR" altLang="en-US" sz="1400" b="1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센서 </a:t>
            </a:r>
            <a:r>
              <a:rPr lang="ko-KR" altLang="en-US" sz="1400" b="1" dirty="0" err="1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설치시</a:t>
            </a:r>
            <a:endParaRPr lang="ko-KR" altLang="en-US" sz="1400" b="1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439747" y="5433060"/>
            <a:ext cx="1651835" cy="1433421"/>
            <a:chOff x="9509759" y="1434040"/>
            <a:chExt cx="1651835" cy="1433421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09759" y="1473001"/>
              <a:ext cx="1508761" cy="139446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0491E227-94B7-42F0-91C2-005F9117C2A8}"/>
                </a:ext>
              </a:extLst>
            </p:cNvPr>
            <p:cNvSpPr txBox="1"/>
            <p:nvPr/>
          </p:nvSpPr>
          <p:spPr>
            <a:xfrm rot="1094719">
              <a:off x="10396965" y="1434040"/>
              <a:ext cx="7646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smtClean="0">
                  <a:solidFill>
                    <a:srgbClr val="C00000"/>
                  </a:solidFill>
                  <a:latin typeface="HY목각파임B" panose="02030600000101010101" pitchFamily="18" charset="-127"/>
                  <a:ea typeface="HY목각파임B" panose="02030600000101010101" pitchFamily="18" charset="-127"/>
                </a:rPr>
                <a:t>Bad!!!</a:t>
              </a:r>
              <a:endParaRPr lang="ko-KR" altLang="en-US" sz="1200" dirty="0">
                <a:solidFill>
                  <a:srgbClr val="C0000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9341988" y="5433060"/>
            <a:ext cx="1737626" cy="1424940"/>
            <a:chOff x="9639300" y="1454238"/>
            <a:chExt cx="1737626" cy="1424940"/>
          </a:xfrm>
        </p:grpSpPr>
        <p:pic>
          <p:nvPicPr>
            <p:cNvPr id="21" name="그림 20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9300" y="1454238"/>
              <a:ext cx="1417320" cy="142494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0491E227-94B7-42F0-91C2-005F9117C2A8}"/>
                </a:ext>
              </a:extLst>
            </p:cNvPr>
            <p:cNvSpPr txBox="1"/>
            <p:nvPr/>
          </p:nvSpPr>
          <p:spPr>
            <a:xfrm rot="1094719">
              <a:off x="10451535" y="1463566"/>
              <a:ext cx="9253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smtClean="0">
                  <a:solidFill>
                    <a:srgbClr val="00B050"/>
                  </a:solidFill>
                  <a:latin typeface="HY목각파임B" panose="02030600000101010101" pitchFamily="18" charset="-127"/>
                  <a:ea typeface="HY목각파임B" panose="02030600000101010101" pitchFamily="18" charset="-127"/>
                </a:rPr>
                <a:t>Good!!!</a:t>
              </a:r>
              <a:endParaRPr lang="ko-KR" altLang="en-US" sz="1200" dirty="0">
                <a:solidFill>
                  <a:srgbClr val="00B050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13428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235"/>
            <a:ext cx="12192000" cy="6858000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38A4BFA7-72B2-4FAC-AC7A-D43CC5F587B2}"/>
              </a:ext>
            </a:extLst>
          </p:cNvPr>
          <p:cNvGrpSpPr/>
          <p:nvPr/>
        </p:nvGrpSpPr>
        <p:grpSpPr>
          <a:xfrm>
            <a:off x="-1" y="-9235"/>
            <a:ext cx="4350328" cy="6867235"/>
            <a:chOff x="-1" y="-9235"/>
            <a:chExt cx="5129698" cy="6867235"/>
          </a:xfrm>
        </p:grpSpPr>
        <p:sp>
          <p:nvSpPr>
            <p:cNvPr id="7" name="사다리꼴 5">
              <a:extLst>
                <a:ext uri="{FF2B5EF4-FFF2-40B4-BE49-F238E27FC236}">
                  <a16:creationId xmlns:a16="http://schemas.microsoft.com/office/drawing/2014/main" xmlns="" id="{6C6D0A3C-688C-471F-BE11-2B2FBB091623}"/>
                </a:ext>
              </a:extLst>
            </p:cNvPr>
            <p:cNvSpPr/>
            <p:nvPr/>
          </p:nvSpPr>
          <p:spPr>
            <a:xfrm>
              <a:off x="-1" y="-9235"/>
              <a:ext cx="5126183" cy="6867235"/>
            </a:xfrm>
            <a:custGeom>
              <a:avLst/>
              <a:gdLst>
                <a:gd name="connsiteX0" fmla="*/ 0 w 5163127"/>
                <a:gd name="connsiteY0" fmla="*/ 6866959 h 6866959"/>
                <a:gd name="connsiteX1" fmla="*/ 1290782 w 5163127"/>
                <a:gd name="connsiteY1" fmla="*/ 0 h 6866959"/>
                <a:gd name="connsiteX2" fmla="*/ 3872345 w 5163127"/>
                <a:gd name="connsiteY2" fmla="*/ 0 h 6866959"/>
                <a:gd name="connsiteX3" fmla="*/ 5163127 w 5163127"/>
                <a:gd name="connsiteY3" fmla="*/ 6866959 h 6866959"/>
                <a:gd name="connsiteX4" fmla="*/ 0 w 5163127"/>
                <a:gd name="connsiteY4" fmla="*/ 6866959 h 6866959"/>
                <a:gd name="connsiteX0" fmla="*/ 0 w 5163127"/>
                <a:gd name="connsiteY0" fmla="*/ 6866959 h 6866959"/>
                <a:gd name="connsiteX1" fmla="*/ 34636 w 5163127"/>
                <a:gd name="connsiteY1" fmla="*/ 9237 h 6866959"/>
                <a:gd name="connsiteX2" fmla="*/ 3872345 w 5163127"/>
                <a:gd name="connsiteY2" fmla="*/ 0 h 6866959"/>
                <a:gd name="connsiteX3" fmla="*/ 5163127 w 5163127"/>
                <a:gd name="connsiteY3" fmla="*/ 6866959 h 6866959"/>
                <a:gd name="connsiteX4" fmla="*/ 0 w 5163127"/>
                <a:gd name="connsiteY4" fmla="*/ 6866959 h 6866959"/>
                <a:gd name="connsiteX0" fmla="*/ 0 w 5163127"/>
                <a:gd name="connsiteY0" fmla="*/ 6876194 h 6876194"/>
                <a:gd name="connsiteX1" fmla="*/ 34636 w 5163127"/>
                <a:gd name="connsiteY1" fmla="*/ 0 h 6876194"/>
                <a:gd name="connsiteX2" fmla="*/ 3872345 w 5163127"/>
                <a:gd name="connsiteY2" fmla="*/ 9235 h 6876194"/>
                <a:gd name="connsiteX3" fmla="*/ 5163127 w 5163127"/>
                <a:gd name="connsiteY3" fmla="*/ 6876194 h 6876194"/>
                <a:gd name="connsiteX4" fmla="*/ 0 w 5163127"/>
                <a:gd name="connsiteY4" fmla="*/ 6876194 h 6876194"/>
                <a:gd name="connsiteX0" fmla="*/ 11545 w 5174672"/>
                <a:gd name="connsiteY0" fmla="*/ 6876194 h 6876194"/>
                <a:gd name="connsiteX1" fmla="*/ 0 w 5174672"/>
                <a:gd name="connsiteY1" fmla="*/ 0 h 6876194"/>
                <a:gd name="connsiteX2" fmla="*/ 3883890 w 5174672"/>
                <a:gd name="connsiteY2" fmla="*/ 9235 h 6876194"/>
                <a:gd name="connsiteX3" fmla="*/ 5174672 w 5174672"/>
                <a:gd name="connsiteY3" fmla="*/ 6876194 h 6876194"/>
                <a:gd name="connsiteX4" fmla="*/ 11545 w 5174672"/>
                <a:gd name="connsiteY4" fmla="*/ 6876194 h 6876194"/>
                <a:gd name="connsiteX0" fmla="*/ 11545 w 5174672"/>
                <a:gd name="connsiteY0" fmla="*/ 6876208 h 6876208"/>
                <a:gd name="connsiteX1" fmla="*/ 0 w 5174672"/>
                <a:gd name="connsiteY1" fmla="*/ 14 h 6876208"/>
                <a:gd name="connsiteX2" fmla="*/ 2953778 w 5174672"/>
                <a:gd name="connsiteY2" fmla="*/ 0 h 6876208"/>
                <a:gd name="connsiteX3" fmla="*/ 5174672 w 5174672"/>
                <a:gd name="connsiteY3" fmla="*/ 6876208 h 6876208"/>
                <a:gd name="connsiteX4" fmla="*/ 11545 w 5174672"/>
                <a:gd name="connsiteY4" fmla="*/ 6876208 h 6876208"/>
                <a:gd name="connsiteX0" fmla="*/ 11545 w 5174672"/>
                <a:gd name="connsiteY0" fmla="*/ 6876194 h 6876194"/>
                <a:gd name="connsiteX1" fmla="*/ 0 w 5174672"/>
                <a:gd name="connsiteY1" fmla="*/ 0 h 6876194"/>
                <a:gd name="connsiteX2" fmla="*/ 2869865 w 5174672"/>
                <a:gd name="connsiteY2" fmla="*/ 9234 h 6876194"/>
                <a:gd name="connsiteX3" fmla="*/ 5174672 w 5174672"/>
                <a:gd name="connsiteY3" fmla="*/ 6876194 h 6876194"/>
                <a:gd name="connsiteX4" fmla="*/ 11545 w 5174672"/>
                <a:gd name="connsiteY4" fmla="*/ 6876194 h 687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4672" h="6876194">
                  <a:moveTo>
                    <a:pt x="11545" y="6876194"/>
                  </a:moveTo>
                  <a:cubicBezTo>
                    <a:pt x="7697" y="4584129"/>
                    <a:pt x="3848" y="2292065"/>
                    <a:pt x="0" y="0"/>
                  </a:cubicBezTo>
                  <a:lnTo>
                    <a:pt x="2869865" y="9234"/>
                  </a:lnTo>
                  <a:lnTo>
                    <a:pt x="5174672" y="6876194"/>
                  </a:lnTo>
                  <a:lnTo>
                    <a:pt x="11545" y="6876194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이등변 삼각형 7">
              <a:extLst>
                <a:ext uri="{FF2B5EF4-FFF2-40B4-BE49-F238E27FC236}">
                  <a16:creationId xmlns:a16="http://schemas.microsoft.com/office/drawing/2014/main" xmlns="" id="{113B79CE-E08D-4A13-A985-AA5EF95FF7D6}"/>
                </a:ext>
              </a:extLst>
            </p:cNvPr>
            <p:cNvSpPr/>
            <p:nvPr/>
          </p:nvSpPr>
          <p:spPr>
            <a:xfrm rot="10800000" flipH="1">
              <a:off x="2839078" y="-1"/>
              <a:ext cx="2290619" cy="4507345"/>
            </a:xfrm>
            <a:prstGeom prst="triangle">
              <a:avLst>
                <a:gd name="adj" fmla="val 65818"/>
              </a:avLst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48CC79E-891E-46B1-871D-E73173916C63}"/>
              </a:ext>
            </a:extLst>
          </p:cNvPr>
          <p:cNvSpPr txBox="1"/>
          <p:nvPr/>
        </p:nvSpPr>
        <p:spPr>
          <a:xfrm>
            <a:off x="-2982" y="3035044"/>
            <a:ext cx="32255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4400" dirty="0" smtClean="0">
                <a:solidFill>
                  <a:schemeClr val="bg1"/>
                </a:solidFill>
              </a:rPr>
              <a:t>WIDESCAN</a:t>
            </a:r>
            <a:endParaRPr lang="ko-KR" altLang="en-US" sz="4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9AC8DEA-1A1C-41C2-873F-42437AC7E574}"/>
              </a:ext>
            </a:extLst>
          </p:cNvPr>
          <p:cNvSpPr txBox="1"/>
          <p:nvPr/>
        </p:nvSpPr>
        <p:spPr>
          <a:xfrm>
            <a:off x="215900" y="3814848"/>
            <a:ext cx="548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buFont typeface="나눔스퀘어 Bold" panose="020B0600000101010101" pitchFamily="50" charset="-127"/>
              <a:buChar char="#"/>
            </a:pPr>
            <a:r>
              <a:rPr lang="ko-KR" altLang="en-US" sz="16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산업용 센서</a:t>
            </a:r>
            <a:endParaRPr lang="en-US" altLang="ko-KR" sz="1600" dirty="0" smtClean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 algn="just">
              <a:lnSpc>
                <a:spcPct val="120000"/>
              </a:lnSpc>
              <a:buFont typeface="나눔스퀘어 Bold" panose="020B0600000101010101" pitchFamily="50" charset="-127"/>
              <a:buChar char="#"/>
            </a:pPr>
            <a:r>
              <a:rPr lang="ko-KR" altLang="en-US" sz="16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정확도</a:t>
            </a:r>
            <a:endParaRPr lang="en-US" altLang="ko-KR" sz="1600" dirty="0" smtClean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 algn="just">
              <a:lnSpc>
                <a:spcPct val="120000"/>
              </a:lnSpc>
              <a:buFont typeface="나눔스퀘어 Bold" panose="020B0600000101010101" pitchFamily="50" charset="-127"/>
              <a:buChar char="#"/>
            </a:pPr>
            <a:r>
              <a:rPr lang="ko-KR" altLang="en-US" sz="16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열림</a:t>
            </a:r>
            <a:r>
              <a:rPr lang="en-US" altLang="ko-KR" sz="16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충돌방지</a:t>
            </a:r>
            <a:r>
              <a:rPr lang="en-US" altLang="ko-KR" sz="16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안전</a:t>
            </a:r>
            <a:endParaRPr lang="en-US" altLang="ko-KR" sz="1600" dirty="0" smtClean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 algn="just">
              <a:lnSpc>
                <a:spcPct val="120000"/>
              </a:lnSpc>
              <a:buFont typeface="나눔스퀘어 Bold" panose="020B0600000101010101" pitchFamily="50" charset="-127"/>
              <a:buChar char="#"/>
            </a:pPr>
            <a:r>
              <a:rPr lang="ko-KR" altLang="en-US" sz="1600" dirty="0" err="1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우편집중국</a:t>
            </a:r>
            <a:endParaRPr lang="en-US" altLang="ko-KR" sz="1600" dirty="0" smtClean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 algn="just">
              <a:lnSpc>
                <a:spcPct val="120000"/>
              </a:lnSpc>
              <a:buFont typeface="나눔스퀘어 Bold" panose="020B0600000101010101" pitchFamily="50" charset="-127"/>
              <a:buChar char="#"/>
            </a:pPr>
            <a:r>
              <a:rPr lang="ko-KR" altLang="en-US" sz="16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물류센터</a:t>
            </a:r>
            <a:endParaRPr lang="en-US" altLang="ko-KR" sz="1600" dirty="0" smtClean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36689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0935" y="0"/>
            <a:ext cx="7241065" cy="6858000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xmlns="" id="{725EA73F-5866-4837-83FB-37F9BF3C4F84}"/>
              </a:ext>
            </a:extLst>
          </p:cNvPr>
          <p:cNvSpPr/>
          <p:nvPr/>
        </p:nvSpPr>
        <p:spPr>
          <a:xfrm>
            <a:off x="0" y="0"/>
            <a:ext cx="56311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098F9A5-BE96-4BC5-A4DB-328E7F9A40E8}"/>
              </a:ext>
            </a:extLst>
          </p:cNvPr>
          <p:cNvSpPr txBox="1"/>
          <p:nvPr/>
        </p:nvSpPr>
        <p:spPr>
          <a:xfrm>
            <a:off x="317500" y="3040276"/>
            <a:ext cx="3228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600" b="1" dirty="0" smtClean="0">
                <a:solidFill>
                  <a:srgbClr val="F5AF01"/>
                </a:solidFill>
              </a:rPr>
              <a:t>WHAT WE DO</a:t>
            </a:r>
            <a:endParaRPr lang="ko-KR" altLang="en-US" sz="3600" b="1" dirty="0">
              <a:solidFill>
                <a:srgbClr val="F5AF0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B1CE707-164E-422C-9E98-44AAE975B31C}"/>
              </a:ext>
            </a:extLst>
          </p:cNvPr>
          <p:cNvSpPr txBox="1"/>
          <p:nvPr/>
        </p:nvSpPr>
        <p:spPr>
          <a:xfrm>
            <a:off x="337820" y="3686607"/>
            <a:ext cx="548640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300" b="1" dirty="0" err="1" smtClean="0">
                <a:solidFill>
                  <a:schemeClr val="tx2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입출입</a:t>
            </a:r>
            <a:r>
              <a:rPr lang="ko-KR" altLang="en-US" sz="1300" b="1" dirty="0" smtClean="0">
                <a:solidFill>
                  <a:schemeClr val="tx2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감지</a:t>
            </a:r>
            <a:endParaRPr lang="en-US" altLang="ko-KR" sz="1300" b="1" dirty="0" smtClean="0">
              <a:solidFill>
                <a:schemeClr val="tx2">
                  <a:lumMod val="7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300" b="1" dirty="0" smtClean="0">
                <a:solidFill>
                  <a:schemeClr val="tx2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보안 </a:t>
            </a:r>
            <a:endParaRPr lang="en-US" altLang="ko-KR" sz="1300" b="1" dirty="0" smtClean="0">
              <a:solidFill>
                <a:schemeClr val="tx2">
                  <a:lumMod val="7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300" b="1" dirty="0" smtClean="0">
                <a:solidFill>
                  <a:schemeClr val="tx2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교통 안전 솔루션 </a:t>
            </a:r>
            <a:endParaRPr lang="en-US" altLang="ko-KR" sz="1300" b="1" dirty="0" smtClean="0">
              <a:solidFill>
                <a:schemeClr val="tx2">
                  <a:lumMod val="7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300" b="1" dirty="0" err="1" smtClean="0">
                <a:solidFill>
                  <a:schemeClr val="tx2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피플</a:t>
            </a:r>
            <a:r>
              <a:rPr lang="ko-KR" altLang="en-US" sz="1300" b="1" dirty="0" smtClean="0">
                <a:solidFill>
                  <a:schemeClr val="tx2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1300" b="1" dirty="0" err="1" smtClean="0">
                <a:solidFill>
                  <a:schemeClr val="tx2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카운팅</a:t>
            </a:r>
            <a:r>
              <a:rPr lang="ko-KR" altLang="en-US" sz="1300" b="1" dirty="0" smtClean="0">
                <a:solidFill>
                  <a:schemeClr val="tx2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endParaRPr lang="en-US" altLang="ko-KR" sz="1300" b="1" dirty="0" smtClean="0">
              <a:solidFill>
                <a:schemeClr val="tx2">
                  <a:lumMod val="7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300" b="1" dirty="0" smtClean="0">
                <a:solidFill>
                  <a:schemeClr val="tx2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스마트 주차 시스템</a:t>
            </a:r>
            <a:endParaRPr lang="en-US" altLang="ko-KR" sz="1300" b="1" dirty="0" smtClean="0">
              <a:solidFill>
                <a:schemeClr val="tx2">
                  <a:lumMod val="7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300" b="1" dirty="0" smtClean="0">
                <a:solidFill>
                  <a:schemeClr val="tx2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스마트 도로 교통</a:t>
            </a:r>
            <a:endParaRPr lang="en-US" altLang="ko-KR" sz="1300" b="1" dirty="0" smtClean="0">
              <a:solidFill>
                <a:schemeClr val="tx2">
                  <a:lumMod val="7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300" b="1" dirty="0" smtClean="0">
                <a:solidFill>
                  <a:schemeClr val="tx2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스마트 </a:t>
            </a:r>
            <a:r>
              <a:rPr lang="ko-KR" altLang="en-US" sz="1300" b="1" dirty="0" err="1" smtClean="0">
                <a:solidFill>
                  <a:schemeClr val="tx2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인더스트리</a:t>
            </a:r>
            <a:r>
              <a:rPr lang="ko-KR" altLang="en-US" sz="1300" b="1" dirty="0" smtClean="0">
                <a:solidFill>
                  <a:schemeClr val="tx2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endParaRPr lang="en-US" altLang="ko-KR" sz="1300" b="1" dirty="0" smtClean="0">
              <a:solidFill>
                <a:schemeClr val="tx2">
                  <a:lumMod val="7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300" b="1" dirty="0" smtClean="0">
                <a:solidFill>
                  <a:schemeClr val="tx2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스마트 시티 </a:t>
            </a:r>
            <a:endParaRPr lang="en-US" altLang="ko-KR" sz="1300" b="1" dirty="0" smtClean="0">
              <a:solidFill>
                <a:schemeClr val="tx2">
                  <a:lumMod val="7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300" b="1" dirty="0" err="1" smtClean="0">
                <a:solidFill>
                  <a:schemeClr val="tx2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인터랙티브</a:t>
            </a:r>
            <a:r>
              <a:rPr lang="ko-KR" altLang="en-US" sz="1300" b="1" dirty="0" smtClean="0">
                <a:solidFill>
                  <a:schemeClr val="tx2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미디어아트 </a:t>
            </a:r>
            <a:endParaRPr lang="en-US" altLang="ko-KR" sz="1300" b="1" dirty="0" smtClean="0">
              <a:solidFill>
                <a:schemeClr val="tx2">
                  <a:lumMod val="7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300" b="1" dirty="0" smtClean="0">
                <a:solidFill>
                  <a:schemeClr val="tx2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R&amp;D</a:t>
            </a:r>
            <a:endParaRPr lang="ko-KR" altLang="en-US" sz="1300" b="1" dirty="0">
              <a:solidFill>
                <a:schemeClr val="tx2">
                  <a:lumMod val="7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F0DFEF32-DA23-45F4-97DB-FD06B480EFE2}"/>
              </a:ext>
            </a:extLst>
          </p:cNvPr>
          <p:cNvGrpSpPr/>
          <p:nvPr/>
        </p:nvGrpSpPr>
        <p:grpSpPr>
          <a:xfrm>
            <a:off x="317500" y="368867"/>
            <a:ext cx="1409700" cy="1409700"/>
            <a:chOff x="317500" y="375453"/>
            <a:chExt cx="1409700" cy="1409700"/>
          </a:xfrm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xmlns="" id="{B3FC782D-30CC-41B5-B784-0B1A16586D26}"/>
                </a:ext>
              </a:extLst>
            </p:cNvPr>
            <p:cNvSpPr/>
            <p:nvPr/>
          </p:nvSpPr>
          <p:spPr>
            <a:xfrm>
              <a:off x="317500" y="375453"/>
              <a:ext cx="1257300" cy="1257300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xmlns="" id="{970D7A2B-ADC0-48F3-AAC4-30B570222ACE}"/>
                </a:ext>
              </a:extLst>
            </p:cNvPr>
            <p:cNvSpPr/>
            <p:nvPr/>
          </p:nvSpPr>
          <p:spPr>
            <a:xfrm>
              <a:off x="469900" y="527853"/>
              <a:ext cx="1257300" cy="1257300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67327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38A4BFA7-72B2-4FAC-AC7A-D43CC5F587B2}"/>
              </a:ext>
            </a:extLst>
          </p:cNvPr>
          <p:cNvGrpSpPr/>
          <p:nvPr/>
        </p:nvGrpSpPr>
        <p:grpSpPr>
          <a:xfrm>
            <a:off x="-1" y="-9235"/>
            <a:ext cx="4350328" cy="6867235"/>
            <a:chOff x="-1" y="-9235"/>
            <a:chExt cx="5129698" cy="6867235"/>
          </a:xfrm>
        </p:grpSpPr>
        <p:sp>
          <p:nvSpPr>
            <p:cNvPr id="7" name="사다리꼴 5">
              <a:extLst>
                <a:ext uri="{FF2B5EF4-FFF2-40B4-BE49-F238E27FC236}">
                  <a16:creationId xmlns:a16="http://schemas.microsoft.com/office/drawing/2014/main" xmlns="" id="{6C6D0A3C-688C-471F-BE11-2B2FBB091623}"/>
                </a:ext>
              </a:extLst>
            </p:cNvPr>
            <p:cNvSpPr/>
            <p:nvPr/>
          </p:nvSpPr>
          <p:spPr>
            <a:xfrm>
              <a:off x="-1" y="-9235"/>
              <a:ext cx="5126183" cy="6867235"/>
            </a:xfrm>
            <a:custGeom>
              <a:avLst/>
              <a:gdLst>
                <a:gd name="connsiteX0" fmla="*/ 0 w 5163127"/>
                <a:gd name="connsiteY0" fmla="*/ 6866959 h 6866959"/>
                <a:gd name="connsiteX1" fmla="*/ 1290782 w 5163127"/>
                <a:gd name="connsiteY1" fmla="*/ 0 h 6866959"/>
                <a:gd name="connsiteX2" fmla="*/ 3872345 w 5163127"/>
                <a:gd name="connsiteY2" fmla="*/ 0 h 6866959"/>
                <a:gd name="connsiteX3" fmla="*/ 5163127 w 5163127"/>
                <a:gd name="connsiteY3" fmla="*/ 6866959 h 6866959"/>
                <a:gd name="connsiteX4" fmla="*/ 0 w 5163127"/>
                <a:gd name="connsiteY4" fmla="*/ 6866959 h 6866959"/>
                <a:gd name="connsiteX0" fmla="*/ 0 w 5163127"/>
                <a:gd name="connsiteY0" fmla="*/ 6866959 h 6866959"/>
                <a:gd name="connsiteX1" fmla="*/ 34636 w 5163127"/>
                <a:gd name="connsiteY1" fmla="*/ 9237 h 6866959"/>
                <a:gd name="connsiteX2" fmla="*/ 3872345 w 5163127"/>
                <a:gd name="connsiteY2" fmla="*/ 0 h 6866959"/>
                <a:gd name="connsiteX3" fmla="*/ 5163127 w 5163127"/>
                <a:gd name="connsiteY3" fmla="*/ 6866959 h 6866959"/>
                <a:gd name="connsiteX4" fmla="*/ 0 w 5163127"/>
                <a:gd name="connsiteY4" fmla="*/ 6866959 h 6866959"/>
                <a:gd name="connsiteX0" fmla="*/ 0 w 5163127"/>
                <a:gd name="connsiteY0" fmla="*/ 6876194 h 6876194"/>
                <a:gd name="connsiteX1" fmla="*/ 34636 w 5163127"/>
                <a:gd name="connsiteY1" fmla="*/ 0 h 6876194"/>
                <a:gd name="connsiteX2" fmla="*/ 3872345 w 5163127"/>
                <a:gd name="connsiteY2" fmla="*/ 9235 h 6876194"/>
                <a:gd name="connsiteX3" fmla="*/ 5163127 w 5163127"/>
                <a:gd name="connsiteY3" fmla="*/ 6876194 h 6876194"/>
                <a:gd name="connsiteX4" fmla="*/ 0 w 5163127"/>
                <a:gd name="connsiteY4" fmla="*/ 6876194 h 6876194"/>
                <a:gd name="connsiteX0" fmla="*/ 11545 w 5174672"/>
                <a:gd name="connsiteY0" fmla="*/ 6876194 h 6876194"/>
                <a:gd name="connsiteX1" fmla="*/ 0 w 5174672"/>
                <a:gd name="connsiteY1" fmla="*/ 0 h 6876194"/>
                <a:gd name="connsiteX2" fmla="*/ 3883890 w 5174672"/>
                <a:gd name="connsiteY2" fmla="*/ 9235 h 6876194"/>
                <a:gd name="connsiteX3" fmla="*/ 5174672 w 5174672"/>
                <a:gd name="connsiteY3" fmla="*/ 6876194 h 6876194"/>
                <a:gd name="connsiteX4" fmla="*/ 11545 w 5174672"/>
                <a:gd name="connsiteY4" fmla="*/ 6876194 h 6876194"/>
                <a:gd name="connsiteX0" fmla="*/ 11545 w 5174672"/>
                <a:gd name="connsiteY0" fmla="*/ 6876208 h 6876208"/>
                <a:gd name="connsiteX1" fmla="*/ 0 w 5174672"/>
                <a:gd name="connsiteY1" fmla="*/ 14 h 6876208"/>
                <a:gd name="connsiteX2" fmla="*/ 2953778 w 5174672"/>
                <a:gd name="connsiteY2" fmla="*/ 0 h 6876208"/>
                <a:gd name="connsiteX3" fmla="*/ 5174672 w 5174672"/>
                <a:gd name="connsiteY3" fmla="*/ 6876208 h 6876208"/>
                <a:gd name="connsiteX4" fmla="*/ 11545 w 5174672"/>
                <a:gd name="connsiteY4" fmla="*/ 6876208 h 6876208"/>
                <a:gd name="connsiteX0" fmla="*/ 11545 w 5174672"/>
                <a:gd name="connsiteY0" fmla="*/ 6876194 h 6876194"/>
                <a:gd name="connsiteX1" fmla="*/ 0 w 5174672"/>
                <a:gd name="connsiteY1" fmla="*/ 0 h 6876194"/>
                <a:gd name="connsiteX2" fmla="*/ 2869865 w 5174672"/>
                <a:gd name="connsiteY2" fmla="*/ 9234 h 6876194"/>
                <a:gd name="connsiteX3" fmla="*/ 5174672 w 5174672"/>
                <a:gd name="connsiteY3" fmla="*/ 6876194 h 6876194"/>
                <a:gd name="connsiteX4" fmla="*/ 11545 w 5174672"/>
                <a:gd name="connsiteY4" fmla="*/ 6876194 h 687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4672" h="6876194">
                  <a:moveTo>
                    <a:pt x="11545" y="6876194"/>
                  </a:moveTo>
                  <a:cubicBezTo>
                    <a:pt x="7697" y="4584129"/>
                    <a:pt x="3848" y="2292065"/>
                    <a:pt x="0" y="0"/>
                  </a:cubicBezTo>
                  <a:lnTo>
                    <a:pt x="2869865" y="9234"/>
                  </a:lnTo>
                  <a:lnTo>
                    <a:pt x="5174672" y="6876194"/>
                  </a:lnTo>
                  <a:lnTo>
                    <a:pt x="11545" y="6876194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이등변 삼각형 7">
              <a:extLst>
                <a:ext uri="{FF2B5EF4-FFF2-40B4-BE49-F238E27FC236}">
                  <a16:creationId xmlns:a16="http://schemas.microsoft.com/office/drawing/2014/main" xmlns="" id="{113B79CE-E08D-4A13-A985-AA5EF95FF7D6}"/>
                </a:ext>
              </a:extLst>
            </p:cNvPr>
            <p:cNvSpPr/>
            <p:nvPr/>
          </p:nvSpPr>
          <p:spPr>
            <a:xfrm rot="10800000" flipH="1">
              <a:off x="2839078" y="-1"/>
              <a:ext cx="2290619" cy="4507345"/>
            </a:xfrm>
            <a:prstGeom prst="triangle">
              <a:avLst>
                <a:gd name="adj" fmla="val 65818"/>
              </a:avLst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48CC79E-891E-46B1-871D-E73173916C63}"/>
              </a:ext>
            </a:extLst>
          </p:cNvPr>
          <p:cNvSpPr txBox="1"/>
          <p:nvPr/>
        </p:nvSpPr>
        <p:spPr>
          <a:xfrm>
            <a:off x="-2982" y="3035044"/>
            <a:ext cx="32255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4400" dirty="0" smtClean="0">
                <a:solidFill>
                  <a:schemeClr val="bg1"/>
                </a:solidFill>
              </a:rPr>
              <a:t>WIDESCAN</a:t>
            </a:r>
            <a:endParaRPr lang="ko-KR" altLang="en-US" sz="4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AC8DEA-1A1C-41C2-873F-42437AC7E574}"/>
              </a:ext>
            </a:extLst>
          </p:cNvPr>
          <p:cNvSpPr txBox="1"/>
          <p:nvPr/>
        </p:nvSpPr>
        <p:spPr>
          <a:xfrm>
            <a:off x="215900" y="3814848"/>
            <a:ext cx="5486400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buFont typeface="나눔스퀘어 Bold" panose="020B0600000101010101" pitchFamily="50" charset="-127"/>
              <a:buChar char="#"/>
            </a:pPr>
            <a:r>
              <a:rPr lang="ko-KR" altLang="en-US" sz="16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산업용 센서</a:t>
            </a:r>
            <a:endParaRPr lang="en-US" altLang="ko-KR" sz="16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 algn="just">
              <a:lnSpc>
                <a:spcPct val="120000"/>
              </a:lnSpc>
              <a:buFont typeface="나눔스퀘어 Bold" panose="020B0600000101010101" pitchFamily="50" charset="-127"/>
              <a:buChar char="#"/>
            </a:pPr>
            <a:r>
              <a:rPr lang="ko-KR" altLang="en-US" sz="16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정확도</a:t>
            </a:r>
            <a:endParaRPr lang="en-US" altLang="ko-KR" sz="16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 algn="just">
              <a:lnSpc>
                <a:spcPct val="120000"/>
              </a:lnSpc>
              <a:buFont typeface="나눔스퀘어 Bold" panose="020B0600000101010101" pitchFamily="50" charset="-127"/>
              <a:buChar char="#"/>
            </a:pPr>
            <a:r>
              <a:rPr lang="ko-KR" altLang="en-US" sz="16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열림</a:t>
            </a:r>
            <a:r>
              <a:rPr lang="en-US" altLang="ko-KR" sz="16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충돌방지</a:t>
            </a:r>
            <a:r>
              <a:rPr lang="en-US" altLang="ko-KR" sz="16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안전</a:t>
            </a:r>
            <a:endParaRPr lang="en-US" altLang="ko-KR" sz="16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 algn="just">
              <a:lnSpc>
                <a:spcPct val="120000"/>
              </a:lnSpc>
              <a:buFont typeface="나눔스퀘어 Bold" panose="020B0600000101010101" pitchFamily="50" charset="-127"/>
              <a:buChar char="#"/>
            </a:pPr>
            <a:r>
              <a:rPr lang="ko-KR" altLang="en-US" sz="1600" dirty="0" err="1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우편집중국</a:t>
            </a:r>
            <a:endParaRPr lang="en-US" altLang="ko-KR" sz="16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 algn="just">
              <a:lnSpc>
                <a:spcPct val="120000"/>
              </a:lnSpc>
              <a:buFont typeface="나눔스퀘어 Bold" panose="020B0600000101010101" pitchFamily="50" charset="-127"/>
              <a:buChar char="#"/>
            </a:pPr>
            <a:r>
              <a:rPr lang="ko-KR" altLang="en-US" sz="16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물류센터</a:t>
            </a:r>
            <a:endParaRPr lang="en-US" altLang="ko-KR" sz="1600" dirty="0" smtClean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 algn="just">
              <a:lnSpc>
                <a:spcPct val="120000"/>
              </a:lnSpc>
              <a:buFont typeface="나눔스퀘어 Bold" panose="020B0600000101010101" pitchFamily="50" charset="-127"/>
              <a:buChar char="#"/>
            </a:pPr>
            <a:r>
              <a:rPr lang="ko-KR" altLang="en-US" sz="16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도킹 </a:t>
            </a:r>
            <a:r>
              <a:rPr lang="ko-KR" altLang="en-US" sz="1600" dirty="0" err="1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쉘터</a:t>
            </a:r>
            <a:endParaRPr lang="en-US" altLang="ko-KR" sz="16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289370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91" t="7073" r="30073" b="1476"/>
          <a:stretch/>
        </p:blipFill>
        <p:spPr>
          <a:xfrm>
            <a:off x="1270000" y="1193800"/>
            <a:ext cx="3651250" cy="5086350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E0F1201B-0CC3-465A-BFA0-9C7DBA8A783A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447077C-1DC9-45C6-A1DF-07A86B65DD6E}"/>
              </a:ext>
            </a:extLst>
          </p:cNvPr>
          <p:cNvSpPr txBox="1"/>
          <p:nvPr/>
        </p:nvSpPr>
        <p:spPr>
          <a:xfrm>
            <a:off x="6413500" y="3322216"/>
            <a:ext cx="2698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600" b="1" dirty="0" smtClean="0">
                <a:solidFill>
                  <a:schemeClr val="tx2">
                    <a:lumMod val="75000"/>
                  </a:schemeClr>
                </a:solidFill>
              </a:rPr>
              <a:t>WIDESCAN</a:t>
            </a:r>
            <a:endParaRPr lang="ko-KR" altLang="en-US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9AC8DEA-1A1C-41C2-873F-42437AC7E574}"/>
              </a:ext>
            </a:extLst>
          </p:cNvPr>
          <p:cNvSpPr txBox="1"/>
          <p:nvPr/>
        </p:nvSpPr>
        <p:spPr>
          <a:xfrm>
            <a:off x="6413500" y="4096680"/>
            <a:ext cx="5486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1400" dirty="0" smtClean="0">
                <a:solidFill>
                  <a:schemeClr val="tx2">
                    <a:lumMod val="75000"/>
                  </a:schemeClr>
                </a:solidFill>
              </a:rPr>
              <a:t>LZR-WIDESCAN</a:t>
            </a:r>
            <a:r>
              <a:rPr lang="ko-KR" altLang="en-US" sz="1400" dirty="0" smtClean="0">
                <a:solidFill>
                  <a:schemeClr val="tx2">
                    <a:lumMod val="75000"/>
                  </a:schemeClr>
                </a:solidFill>
              </a:rPr>
              <a:t>은 </a:t>
            </a:r>
            <a:r>
              <a:rPr lang="en-US" altLang="ko-KR" sz="1400" dirty="0">
                <a:solidFill>
                  <a:schemeClr val="tx2">
                    <a:lumMod val="75000"/>
                  </a:schemeClr>
                </a:solidFill>
              </a:rPr>
              <a:t>Time of flight </a:t>
            </a:r>
            <a:r>
              <a:rPr lang="ko-KR" altLang="en-US" sz="1400" dirty="0">
                <a:solidFill>
                  <a:schemeClr val="tx2">
                    <a:lumMod val="75000"/>
                  </a:schemeClr>
                </a:solidFill>
              </a:rPr>
              <a:t>기술을 이용한 레이저 센서입니다</a:t>
            </a:r>
            <a:r>
              <a:rPr lang="en-US" altLang="ko-KR" sz="14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ko-KR" altLang="en-US" sz="1400" dirty="0">
                <a:solidFill>
                  <a:schemeClr val="tx2">
                    <a:lumMod val="75000"/>
                  </a:schemeClr>
                </a:solidFill>
              </a:rPr>
              <a:t>각각의 </a:t>
            </a:r>
            <a:r>
              <a:rPr lang="ko-KR" altLang="en-US" sz="1400" dirty="0" smtClean="0">
                <a:solidFill>
                  <a:schemeClr val="tx2">
                    <a:lumMod val="75000"/>
                  </a:schemeClr>
                </a:solidFill>
              </a:rPr>
              <a:t>다른 각도의 </a:t>
            </a:r>
            <a:r>
              <a:rPr lang="en-US" altLang="ko-KR" sz="1400" dirty="0">
                <a:solidFill>
                  <a:schemeClr val="tx2">
                    <a:lumMod val="75000"/>
                  </a:schemeClr>
                </a:solidFill>
              </a:rPr>
              <a:t>7</a:t>
            </a:r>
            <a:r>
              <a:rPr lang="ko-KR" altLang="en-US" sz="1400" dirty="0">
                <a:solidFill>
                  <a:schemeClr val="tx2">
                    <a:lumMod val="75000"/>
                  </a:schemeClr>
                </a:solidFill>
              </a:rPr>
              <a:t>개 레이저 커튼은 도어 정면에 넓은 감지 영역을 형성 합니다</a:t>
            </a:r>
            <a:r>
              <a:rPr lang="en-US" altLang="ko-KR" sz="14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endParaRPr lang="ko-KR" alt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xmlns="" id="{8736971B-0724-4EAC-ABE2-2ED234AE545A}"/>
              </a:ext>
            </a:extLst>
          </p:cNvPr>
          <p:cNvGrpSpPr/>
          <p:nvPr/>
        </p:nvGrpSpPr>
        <p:grpSpPr>
          <a:xfrm>
            <a:off x="6413500" y="368867"/>
            <a:ext cx="1409700" cy="1409700"/>
            <a:chOff x="317500" y="375453"/>
            <a:chExt cx="1409700" cy="1409700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xmlns="" id="{E982E596-B553-4D12-86E2-9E5B4EC9ED65}"/>
                </a:ext>
              </a:extLst>
            </p:cNvPr>
            <p:cNvSpPr/>
            <p:nvPr/>
          </p:nvSpPr>
          <p:spPr>
            <a:xfrm>
              <a:off x="317500" y="375453"/>
              <a:ext cx="1257300" cy="1257300"/>
            </a:xfrm>
            <a:prstGeom prst="rect">
              <a:avLst/>
            </a:prstGeom>
            <a:solidFill>
              <a:schemeClr val="bg2">
                <a:lumMod val="2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xmlns="" id="{1175D2E3-1CD2-481E-8A8F-B94C96CCEC7C}"/>
                </a:ext>
              </a:extLst>
            </p:cNvPr>
            <p:cNvSpPr/>
            <p:nvPr/>
          </p:nvSpPr>
          <p:spPr>
            <a:xfrm>
              <a:off x="469900" y="527853"/>
              <a:ext cx="1257300" cy="1257300"/>
            </a:xfrm>
            <a:prstGeom prst="rect">
              <a:avLst/>
            </a:prstGeom>
            <a:solidFill>
              <a:schemeClr val="bg2">
                <a:lumMod val="2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256602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E0F1201B-0CC3-465A-BFA0-9C7DBA8A783A}"/>
              </a:ext>
            </a:extLst>
          </p:cNvPr>
          <p:cNvSpPr/>
          <p:nvPr/>
        </p:nvSpPr>
        <p:spPr>
          <a:xfrm>
            <a:off x="61087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xmlns="" id="{8736971B-0724-4EAC-ABE2-2ED234AE545A}"/>
              </a:ext>
            </a:extLst>
          </p:cNvPr>
          <p:cNvGrpSpPr/>
          <p:nvPr/>
        </p:nvGrpSpPr>
        <p:grpSpPr>
          <a:xfrm>
            <a:off x="6565900" y="521267"/>
            <a:ext cx="1409700" cy="1409700"/>
            <a:chOff x="317500" y="375453"/>
            <a:chExt cx="1409700" cy="1409700"/>
          </a:xfrm>
        </p:grpSpPr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xmlns="" id="{E982E596-B553-4D12-86E2-9E5B4EC9ED65}"/>
                </a:ext>
              </a:extLst>
            </p:cNvPr>
            <p:cNvSpPr/>
            <p:nvPr/>
          </p:nvSpPr>
          <p:spPr>
            <a:xfrm>
              <a:off x="317500" y="375453"/>
              <a:ext cx="1257300" cy="1257300"/>
            </a:xfrm>
            <a:prstGeom prst="rect">
              <a:avLst/>
            </a:prstGeom>
            <a:solidFill>
              <a:schemeClr val="bg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xmlns="" id="{1175D2E3-1CD2-481E-8A8F-B94C96CCEC7C}"/>
                </a:ext>
              </a:extLst>
            </p:cNvPr>
            <p:cNvSpPr/>
            <p:nvPr/>
          </p:nvSpPr>
          <p:spPr>
            <a:xfrm>
              <a:off x="469900" y="527853"/>
              <a:ext cx="1257300" cy="1257300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476" t="7132" r="28129" b="5300"/>
          <a:stretch/>
        </p:blipFill>
        <p:spPr>
          <a:xfrm>
            <a:off x="1009650" y="1162051"/>
            <a:ext cx="4241800" cy="48704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447077C-1DC9-45C6-A1DF-07A86B65DD6E}"/>
              </a:ext>
            </a:extLst>
          </p:cNvPr>
          <p:cNvSpPr txBox="1"/>
          <p:nvPr/>
        </p:nvSpPr>
        <p:spPr>
          <a:xfrm>
            <a:off x="6413500" y="3322216"/>
            <a:ext cx="2698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600" b="1" dirty="0" smtClean="0">
                <a:solidFill>
                  <a:schemeClr val="bg1"/>
                </a:solidFill>
              </a:rPr>
              <a:t>WIDESCAN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9AC8DEA-1A1C-41C2-873F-42437AC7E574}"/>
              </a:ext>
            </a:extLst>
          </p:cNvPr>
          <p:cNvSpPr txBox="1"/>
          <p:nvPr/>
        </p:nvSpPr>
        <p:spPr>
          <a:xfrm>
            <a:off x="6413500" y="4096680"/>
            <a:ext cx="548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1400" dirty="0" smtClean="0">
                <a:solidFill>
                  <a:schemeClr val="bg1"/>
                </a:solidFill>
              </a:rPr>
              <a:t>LZR-WIDESCAN</a:t>
            </a:r>
            <a:r>
              <a:rPr lang="ko-KR" altLang="en-US" sz="1400" dirty="0" smtClean="0">
                <a:solidFill>
                  <a:schemeClr val="bg1"/>
                </a:solidFill>
              </a:rPr>
              <a:t>은 </a:t>
            </a:r>
            <a:r>
              <a:rPr lang="ko-KR" altLang="en-US" sz="1400" dirty="0">
                <a:solidFill>
                  <a:schemeClr val="bg1"/>
                </a:solidFill>
              </a:rPr>
              <a:t>하나의 센서로 도어의 열림</a:t>
            </a:r>
            <a:r>
              <a:rPr lang="en-US" altLang="ko-KR" sz="1400" dirty="0">
                <a:solidFill>
                  <a:schemeClr val="bg1"/>
                </a:solidFill>
              </a:rPr>
              <a:t>, </a:t>
            </a:r>
            <a:r>
              <a:rPr lang="ko-KR" altLang="en-US" sz="1400" dirty="0">
                <a:solidFill>
                  <a:schemeClr val="bg1"/>
                </a:solidFill>
              </a:rPr>
              <a:t>충돌 방지</a:t>
            </a:r>
            <a:r>
              <a:rPr lang="en-US" altLang="ko-KR" sz="1400" dirty="0">
                <a:solidFill>
                  <a:schemeClr val="bg1"/>
                </a:solidFill>
              </a:rPr>
              <a:t>, </a:t>
            </a:r>
            <a:r>
              <a:rPr lang="ko-KR" altLang="en-US" sz="1400" dirty="0">
                <a:solidFill>
                  <a:schemeClr val="bg1"/>
                </a:solidFill>
              </a:rPr>
              <a:t>안전 등 </a:t>
            </a:r>
            <a:r>
              <a:rPr lang="en-US" altLang="ko-KR" sz="1400" dirty="0">
                <a:solidFill>
                  <a:schemeClr val="bg1"/>
                </a:solidFill>
              </a:rPr>
              <a:t>3</a:t>
            </a:r>
            <a:r>
              <a:rPr lang="ko-KR" altLang="en-US" sz="1400" dirty="0">
                <a:solidFill>
                  <a:schemeClr val="bg1"/>
                </a:solidFill>
              </a:rPr>
              <a:t>가지의 기능을 수행합니다</a:t>
            </a:r>
            <a:r>
              <a:rPr lang="en-US" altLang="ko-KR" sz="1400" dirty="0">
                <a:solidFill>
                  <a:schemeClr val="bg1"/>
                </a:solidFill>
              </a:rPr>
              <a:t>.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7775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xmlns="" id="{15699656-C8F1-48DC-A743-2F014A1CA71C}"/>
              </a:ext>
            </a:extLst>
          </p:cNvPr>
          <p:cNvSpPr/>
          <p:nvPr/>
        </p:nvSpPr>
        <p:spPr>
          <a:xfrm>
            <a:off x="0" y="239202"/>
            <a:ext cx="175491" cy="10992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CC5DB3F-4624-4C71-8676-F852B94AA9E2}"/>
              </a:ext>
            </a:extLst>
          </p:cNvPr>
          <p:cNvSpPr txBox="1"/>
          <p:nvPr/>
        </p:nvSpPr>
        <p:spPr>
          <a:xfrm>
            <a:off x="172603" y="310260"/>
            <a:ext cx="2672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 smtClean="0">
                <a:solidFill>
                  <a:schemeClr val="tx2">
                    <a:lumMod val="75000"/>
                  </a:schemeClr>
                </a:solidFill>
              </a:rPr>
              <a:t>WIDESCAN</a:t>
            </a:r>
            <a:endParaRPr lang="ko-KR" altLang="en-US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BF65BC0-403D-41D4-987F-9197042BB3A3}"/>
              </a:ext>
            </a:extLst>
          </p:cNvPr>
          <p:cNvSpPr txBox="1"/>
          <p:nvPr/>
        </p:nvSpPr>
        <p:spPr>
          <a:xfrm>
            <a:off x="172603" y="843201"/>
            <a:ext cx="1937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SPECIFICATION</a:t>
            </a:r>
            <a:endParaRPr lang="ko-KR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8571A59D-63F8-4EA9-B9BD-388C5654A078}"/>
              </a:ext>
            </a:extLst>
          </p:cNvPr>
          <p:cNvSpPr/>
          <p:nvPr/>
        </p:nvSpPr>
        <p:spPr>
          <a:xfrm>
            <a:off x="425942" y="1892077"/>
            <a:ext cx="3442162" cy="3018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204E6C4-C81E-4C90-A0D1-DBEEB727D0B8}"/>
              </a:ext>
            </a:extLst>
          </p:cNvPr>
          <p:cNvSpPr txBox="1"/>
          <p:nvPr/>
        </p:nvSpPr>
        <p:spPr>
          <a:xfrm>
            <a:off x="1583340" y="5185395"/>
            <a:ext cx="1184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도어 보호</a:t>
            </a:r>
            <a:endParaRPr lang="ko-KR" altLang="en-US" sz="20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BB05C00-9F52-48E8-88BC-6486A7ADE50B}"/>
              </a:ext>
            </a:extLst>
          </p:cNvPr>
          <p:cNvSpPr txBox="1"/>
          <p:nvPr/>
        </p:nvSpPr>
        <p:spPr>
          <a:xfrm>
            <a:off x="425942" y="5585505"/>
            <a:ext cx="3442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 smtClean="0">
                <a:solidFill>
                  <a:schemeClr val="tx2">
                    <a:lumMod val="75000"/>
                  </a:schemeClr>
                </a:solidFill>
              </a:rPr>
              <a:t>LZR-WIDESCAN</a:t>
            </a:r>
            <a:r>
              <a:rPr lang="ko-KR" altLang="en-US" sz="12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문으로 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접근하는 차량 또는 정차 </a:t>
            </a:r>
            <a:r>
              <a:rPr lang="ko-KR" altLang="en-US" sz="12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중인 차량을 감지함으로써 문과의 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어떤 충돌도 방지 </a:t>
            </a:r>
            <a:r>
              <a:rPr lang="ko-KR" altLang="en-US" sz="12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할 수 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있습니다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12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xmlns="" id="{A8ADA09D-0223-4DC6-8C92-3A127C6AE3EE}"/>
              </a:ext>
            </a:extLst>
          </p:cNvPr>
          <p:cNvSpPr/>
          <p:nvPr/>
        </p:nvSpPr>
        <p:spPr>
          <a:xfrm>
            <a:off x="4374919" y="1892077"/>
            <a:ext cx="3442162" cy="3018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D0F390EE-4DDA-468B-86F9-19795DF308A7}"/>
              </a:ext>
            </a:extLst>
          </p:cNvPr>
          <p:cNvSpPr txBox="1"/>
          <p:nvPr/>
        </p:nvSpPr>
        <p:spPr>
          <a:xfrm>
            <a:off x="4563294" y="5185395"/>
            <a:ext cx="31229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사람 </a:t>
            </a:r>
            <a:r>
              <a:rPr lang="en-US" altLang="ko-KR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· </a:t>
            </a: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지나가는 차량 </a:t>
            </a:r>
            <a:r>
              <a:rPr lang="ko-KR" altLang="en-US" sz="20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필터링</a:t>
            </a:r>
            <a:endParaRPr lang="ko-KR" altLang="en-US" sz="20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A9C5E1E2-69EA-4388-9BD8-3678A39A8531}"/>
              </a:ext>
            </a:extLst>
          </p:cNvPr>
          <p:cNvSpPr txBox="1"/>
          <p:nvPr/>
        </p:nvSpPr>
        <p:spPr>
          <a:xfrm>
            <a:off x="4374919" y="5585505"/>
            <a:ext cx="3442161" cy="1173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지나가는 차량을 무시할 수 있기 때문에 불필요한 열림을 줄일 수 있습니다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따라서 에너지 </a:t>
            </a:r>
            <a:r>
              <a:rPr lang="ko-KR" altLang="en-US" sz="12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세이빙에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도움이 됩니다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12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필요시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사람 감지 또한 </a:t>
            </a:r>
            <a:r>
              <a:rPr lang="ko-KR" altLang="en-US" sz="12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필터링할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수 있습니다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12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xmlns="" id="{6AB15711-B5F1-439B-9EAD-D83C9D706C1A}"/>
              </a:ext>
            </a:extLst>
          </p:cNvPr>
          <p:cNvSpPr/>
          <p:nvPr/>
        </p:nvSpPr>
        <p:spPr>
          <a:xfrm>
            <a:off x="8323896" y="1892077"/>
            <a:ext cx="3442162" cy="3018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75" y="2538827"/>
            <a:ext cx="3440766" cy="172038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6314" y="2538827"/>
            <a:ext cx="3440766" cy="17203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0F390EE-4DDA-468B-86F9-19795DF308A7}"/>
              </a:ext>
            </a:extLst>
          </p:cNvPr>
          <p:cNvSpPr txBox="1"/>
          <p:nvPr/>
        </p:nvSpPr>
        <p:spPr>
          <a:xfrm>
            <a:off x="8738037" y="5185395"/>
            <a:ext cx="2545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우편 </a:t>
            </a:r>
            <a:r>
              <a:rPr lang="ko-KR" altLang="en-US" sz="2000" dirty="0" err="1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집중국</a:t>
            </a:r>
            <a:r>
              <a:rPr lang="en-US" altLang="ko-KR" sz="20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0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물류 센터</a:t>
            </a:r>
            <a:endParaRPr lang="ko-KR" altLang="en-US" sz="20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9C5E1E2-69EA-4388-9BD8-3678A39A8531}"/>
              </a:ext>
            </a:extLst>
          </p:cNvPr>
          <p:cNvSpPr txBox="1"/>
          <p:nvPr/>
        </p:nvSpPr>
        <p:spPr>
          <a:xfrm>
            <a:off x="8261119" y="5585505"/>
            <a:ext cx="3442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2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물류창고</a:t>
            </a:r>
            <a:r>
              <a:rPr lang="en-US" altLang="ko-KR" sz="12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 err="1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우편집중국</a:t>
            </a:r>
            <a:r>
              <a:rPr lang="ko-KR" altLang="en-US" sz="12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 등의 오버헤드 도어</a:t>
            </a:r>
            <a:r>
              <a:rPr lang="en-US" altLang="ko-KR" sz="12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도킹 </a:t>
            </a:r>
            <a:r>
              <a:rPr lang="ko-KR" altLang="en-US" sz="1200" dirty="0" err="1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쉘터</a:t>
            </a:r>
            <a:r>
              <a:rPr lang="en-US" altLang="ko-KR" sz="12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패널도어 등에 사용할 수 있습니다</a:t>
            </a:r>
            <a:r>
              <a:rPr lang="en-US" altLang="ko-KR" sz="12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12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어떤 차량이 어떠한 위치에서 </a:t>
            </a:r>
            <a:r>
              <a:rPr lang="ko-KR" altLang="en-US" sz="1200" dirty="0" err="1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접안하더라도</a:t>
            </a:r>
            <a:r>
              <a:rPr lang="ko-KR" altLang="en-US" sz="12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 완벽하게 </a:t>
            </a:r>
            <a:r>
              <a:rPr lang="ko-KR" altLang="en-US" sz="1200" dirty="0" err="1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실링이</a:t>
            </a:r>
            <a:r>
              <a:rPr lang="ko-KR" altLang="en-US" sz="12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 가능하도록 돕습니다</a:t>
            </a:r>
            <a:r>
              <a:rPr lang="en-US" altLang="ko-KR" sz="12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12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1369" y="2155096"/>
            <a:ext cx="2362833" cy="247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5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xmlns="" id="{15699656-C8F1-48DC-A743-2F014A1CA71C}"/>
              </a:ext>
            </a:extLst>
          </p:cNvPr>
          <p:cNvSpPr/>
          <p:nvPr/>
        </p:nvSpPr>
        <p:spPr>
          <a:xfrm>
            <a:off x="0" y="239202"/>
            <a:ext cx="175491" cy="10992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CC5DB3F-4624-4C71-8676-F852B94AA9E2}"/>
              </a:ext>
            </a:extLst>
          </p:cNvPr>
          <p:cNvSpPr txBox="1"/>
          <p:nvPr/>
        </p:nvSpPr>
        <p:spPr>
          <a:xfrm>
            <a:off x="172603" y="310260"/>
            <a:ext cx="2672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 smtClean="0">
                <a:solidFill>
                  <a:schemeClr val="tx2">
                    <a:lumMod val="75000"/>
                  </a:schemeClr>
                </a:solidFill>
              </a:rPr>
              <a:t>WIDESCAN</a:t>
            </a:r>
            <a:endParaRPr lang="ko-KR" altLang="en-US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BF65BC0-403D-41D4-987F-9197042BB3A3}"/>
              </a:ext>
            </a:extLst>
          </p:cNvPr>
          <p:cNvSpPr txBox="1"/>
          <p:nvPr/>
        </p:nvSpPr>
        <p:spPr>
          <a:xfrm>
            <a:off x="172603" y="843201"/>
            <a:ext cx="1937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SPECIFICATION</a:t>
            </a:r>
            <a:endParaRPr lang="ko-KR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8571A59D-63F8-4EA9-B9BD-388C5654A078}"/>
              </a:ext>
            </a:extLst>
          </p:cNvPr>
          <p:cNvSpPr/>
          <p:nvPr/>
        </p:nvSpPr>
        <p:spPr>
          <a:xfrm>
            <a:off x="2323322" y="1892077"/>
            <a:ext cx="3442162" cy="3018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204E6C4-C81E-4C90-A0D1-DBEEB727D0B8}"/>
              </a:ext>
            </a:extLst>
          </p:cNvPr>
          <p:cNvSpPr txBox="1"/>
          <p:nvPr/>
        </p:nvSpPr>
        <p:spPr>
          <a:xfrm>
            <a:off x="2214354" y="5185395"/>
            <a:ext cx="3717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주변 환경에 영향을 받지 않습니다</a:t>
            </a:r>
            <a:endParaRPr lang="ko-KR" altLang="en-US" sz="20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BB05C00-9F52-48E8-88BC-6486A7ADE50B}"/>
              </a:ext>
            </a:extLst>
          </p:cNvPr>
          <p:cNvSpPr txBox="1"/>
          <p:nvPr/>
        </p:nvSpPr>
        <p:spPr>
          <a:xfrm>
            <a:off x="2323322" y="5585505"/>
            <a:ext cx="344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WIDESCAN</a:t>
            </a:r>
            <a:r>
              <a:rPr lang="ko-KR" altLang="en-US" sz="12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</a:t>
            </a:r>
            <a:r>
              <a:rPr lang="ko-KR" altLang="en-US" sz="1200" dirty="0" err="1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바닥면의</a:t>
            </a:r>
            <a:r>
              <a:rPr lang="ko-KR" altLang="en-US" sz="12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 반사도</a:t>
            </a:r>
            <a:r>
              <a:rPr lang="en-US" altLang="ko-KR" sz="12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12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비</a:t>
            </a:r>
            <a:r>
              <a:rPr lang="en-US" altLang="ko-KR" sz="12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안개 등의 날씨</a:t>
            </a:r>
            <a:r>
              <a:rPr lang="en-US" altLang="ko-KR" sz="12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2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등 외부환경에 영향을 받지 않습니다</a:t>
            </a:r>
            <a:r>
              <a:rPr lang="en-US" altLang="ko-KR" sz="12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12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xmlns="" id="{A8ADA09D-0223-4DC6-8C92-3A127C6AE3EE}"/>
              </a:ext>
            </a:extLst>
          </p:cNvPr>
          <p:cNvSpPr/>
          <p:nvPr/>
        </p:nvSpPr>
        <p:spPr>
          <a:xfrm>
            <a:off x="6272299" y="1892077"/>
            <a:ext cx="3442162" cy="3018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D0F390EE-4DDA-468B-86F9-19795DF308A7}"/>
              </a:ext>
            </a:extLst>
          </p:cNvPr>
          <p:cNvSpPr txBox="1"/>
          <p:nvPr/>
        </p:nvSpPr>
        <p:spPr>
          <a:xfrm>
            <a:off x="7461750" y="5185395"/>
            <a:ext cx="1120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감지범위</a:t>
            </a:r>
            <a:endParaRPr lang="ko-KR" altLang="en-US" sz="20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A9C5E1E2-69EA-4388-9BD8-3678A39A8531}"/>
              </a:ext>
            </a:extLst>
          </p:cNvPr>
          <p:cNvSpPr txBox="1"/>
          <p:nvPr/>
        </p:nvSpPr>
        <p:spPr>
          <a:xfrm>
            <a:off x="6272299" y="5585505"/>
            <a:ext cx="344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도어 정면을 감지하는 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7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개의 레이저 커튼은 </a:t>
            </a:r>
            <a:r>
              <a:rPr lang="ko-KR" altLang="en-US" sz="12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물체와의 거리 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및 사이즈 측정을 가능하게 합니다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12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3322" y="2538827"/>
            <a:ext cx="3440766" cy="172038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3623" y="2424685"/>
            <a:ext cx="3759376" cy="1793858"/>
          </a:xfrm>
          <a:prstGeom prst="rect">
            <a:avLst/>
          </a:prstGeom>
        </p:spPr>
      </p:pic>
      <p:cxnSp>
        <p:nvCxnSpPr>
          <p:cNvPr id="6" name="직선 연결선 5"/>
          <p:cNvCxnSpPr/>
          <p:nvPr/>
        </p:nvCxnSpPr>
        <p:spPr>
          <a:xfrm flipV="1">
            <a:off x="7504430" y="2813050"/>
            <a:ext cx="738233" cy="196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 flipV="1">
            <a:off x="7871212" y="3003165"/>
            <a:ext cx="738233" cy="196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/>
        </p:nvCxnSpPr>
        <p:spPr>
          <a:xfrm flipV="1">
            <a:off x="8410962" y="3242239"/>
            <a:ext cx="738233" cy="196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BB05C00-9F52-48E8-88BC-6486A7ADE50B}"/>
              </a:ext>
            </a:extLst>
          </p:cNvPr>
          <p:cNvSpPr txBox="1"/>
          <p:nvPr/>
        </p:nvSpPr>
        <p:spPr>
          <a:xfrm>
            <a:off x="8224958" y="2675242"/>
            <a:ext cx="8462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People safety</a:t>
            </a:r>
            <a:endParaRPr lang="ko-KR" altLang="en-US" sz="7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BB05C00-9F52-48E8-88BC-6486A7ADE50B}"/>
              </a:ext>
            </a:extLst>
          </p:cNvPr>
          <p:cNvSpPr txBox="1"/>
          <p:nvPr/>
        </p:nvSpPr>
        <p:spPr>
          <a:xfrm>
            <a:off x="8576395" y="2882026"/>
            <a:ext cx="93463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Object protection</a:t>
            </a:r>
            <a:endParaRPr lang="ko-KR" altLang="en-US" sz="7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4BB05C00-9F52-48E8-88BC-6486A7ADE50B}"/>
              </a:ext>
            </a:extLst>
          </p:cNvPr>
          <p:cNvSpPr txBox="1"/>
          <p:nvPr/>
        </p:nvSpPr>
        <p:spPr>
          <a:xfrm>
            <a:off x="9121208" y="3121559"/>
            <a:ext cx="93463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Opening</a:t>
            </a:r>
            <a:endParaRPr lang="ko-KR" altLang="en-US" sz="7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792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E8A308B-9C74-4559-B0F2-3FF1702817CD}"/>
              </a:ext>
            </a:extLst>
          </p:cNvPr>
          <p:cNvSpPr txBox="1"/>
          <p:nvPr/>
        </p:nvSpPr>
        <p:spPr>
          <a:xfrm>
            <a:off x="3774519" y="2871355"/>
            <a:ext cx="4745722" cy="1306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6000" b="1" dirty="0">
                <a:solidFill>
                  <a:schemeClr val="tx2">
                    <a:lumMod val="75000"/>
                  </a:schemeClr>
                </a:solidFill>
              </a:rPr>
              <a:t>THANK YOU</a:t>
            </a:r>
            <a:endParaRPr lang="ko-KR" altLang="en-US" sz="6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8321145" y="5702996"/>
            <a:ext cx="3449638" cy="612428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 algn="r">
              <a:defRPr/>
            </a:pPr>
            <a:r>
              <a:rPr lang="ko-KR" altLang="en-US" spc="-50" dirty="0" smtClean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㈜</a:t>
            </a:r>
            <a:r>
              <a:rPr lang="ko-KR" altLang="en-US" spc="-50" dirty="0" err="1" smtClean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센서리움</a:t>
            </a:r>
            <a:endParaRPr lang="ko-KR" altLang="en-US" spc="-50" dirty="0">
              <a:gradFill>
                <a:gsLst>
                  <a:gs pos="0">
                    <a:schemeClr val="bg1"/>
                  </a:gs>
                  <a:gs pos="50000">
                    <a:schemeClr val="bg1"/>
                  </a:gs>
                  <a:gs pos="100000">
                    <a:schemeClr val="bg1"/>
                  </a:gs>
                </a:gsLst>
                <a:lin ang="5400000" scaled="0"/>
              </a:gra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7372350" y="6013091"/>
            <a:ext cx="4398433" cy="612428"/>
          </a:xfrm>
          <a:prstGeom prst="rect">
            <a:avLst/>
          </a:prstGeom>
          <a:noFill/>
        </p:spPr>
        <p:txBody>
          <a:bodyPr wrap="none" lIns="0" tIns="0" rIns="0" bIns="0" anchor="b"/>
          <a:lstStyle/>
          <a:p>
            <a:pPr algn="r">
              <a:defRPr/>
            </a:pPr>
            <a:r>
              <a:rPr lang="ko-KR" altLang="en-US" sz="1300" spc="-50" dirty="0" smtClean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경기도 하남시 덕풍</a:t>
            </a:r>
            <a:r>
              <a:rPr lang="en-US" altLang="ko-KR" sz="1300" spc="-50" dirty="0" smtClean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</a:t>
            </a:r>
            <a:r>
              <a:rPr lang="ko-KR" altLang="en-US" sz="1300" spc="-50" dirty="0" smtClean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동 조정대로 </a:t>
            </a:r>
            <a:r>
              <a:rPr lang="en-US" altLang="ko-KR" sz="1300" spc="-50" dirty="0" smtClean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150 </a:t>
            </a:r>
            <a:r>
              <a:rPr lang="ko-KR" altLang="en-US" sz="1300" spc="-50" dirty="0" err="1" smtClean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아이테코</a:t>
            </a:r>
            <a:r>
              <a:rPr lang="ko-KR" altLang="en-US" sz="1300" spc="-50" dirty="0" smtClean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300" spc="-50" dirty="0" smtClean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651</a:t>
            </a:r>
            <a:r>
              <a:rPr lang="ko-KR" altLang="en-US" sz="1300" spc="-50" dirty="0" smtClean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호</a:t>
            </a:r>
            <a:endParaRPr lang="en-US" altLang="ko-KR" sz="1300" spc="-50" dirty="0" smtClean="0">
              <a:gradFill>
                <a:gsLst>
                  <a:gs pos="0">
                    <a:schemeClr val="bg1"/>
                  </a:gs>
                  <a:gs pos="50000">
                    <a:schemeClr val="bg1"/>
                  </a:gs>
                  <a:gs pos="100000">
                    <a:schemeClr val="bg1"/>
                  </a:gs>
                </a:gsLst>
                <a:lin ang="5400000" scaled="0"/>
              </a:gra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r">
              <a:defRPr/>
            </a:pPr>
            <a:r>
              <a:rPr lang="en-US" altLang="ko-KR" sz="1300" spc="-50" dirty="0" smtClean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TEL </a:t>
            </a:r>
            <a:r>
              <a:rPr lang="en-US" altLang="ko-KR" sz="1300" spc="-50" dirty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en-US" altLang="ko-KR" sz="1300" spc="-50" dirty="0" smtClean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031-795-5077  </a:t>
            </a:r>
            <a:r>
              <a:rPr lang="en-US" altLang="ko-KR" sz="1300" spc="-50" dirty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FAX : </a:t>
            </a:r>
            <a:r>
              <a:rPr lang="en-US" altLang="ko-KR" sz="1300" spc="-50" dirty="0" smtClean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031-790-1034</a:t>
            </a:r>
            <a:endParaRPr lang="ko-KR" altLang="en-US" sz="1300" spc="-50" dirty="0">
              <a:gradFill>
                <a:gsLst>
                  <a:gs pos="0">
                    <a:schemeClr val="bg1"/>
                  </a:gs>
                  <a:gs pos="50000">
                    <a:schemeClr val="bg1"/>
                  </a:gs>
                  <a:gs pos="100000">
                    <a:schemeClr val="bg1"/>
                  </a:gs>
                </a:gsLst>
                <a:lin ang="5400000" scaled="0"/>
              </a:gra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9063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xmlns="" id="{E5B4AD3A-4A8D-4D99-A3EE-2881F52C7391}"/>
              </a:ext>
            </a:extLst>
          </p:cNvPr>
          <p:cNvGrpSpPr/>
          <p:nvPr/>
        </p:nvGrpSpPr>
        <p:grpSpPr>
          <a:xfrm>
            <a:off x="3905764" y="2423740"/>
            <a:ext cx="3613784" cy="3377840"/>
            <a:chOff x="4278569" y="2169104"/>
            <a:chExt cx="3613784" cy="337784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C66289C9-63B1-4951-BE59-1354352693BA}"/>
                </a:ext>
              </a:extLst>
            </p:cNvPr>
            <p:cNvSpPr/>
            <p:nvPr/>
          </p:nvSpPr>
          <p:spPr>
            <a:xfrm>
              <a:off x="6594644" y="2170573"/>
              <a:ext cx="962376" cy="1660033"/>
            </a:xfrm>
            <a:custGeom>
              <a:avLst/>
              <a:gdLst>
                <a:gd name="connsiteX0" fmla="*/ 360040 w 720080"/>
                <a:gd name="connsiteY0" fmla="*/ 0 h 1085538"/>
                <a:gd name="connsiteX1" fmla="*/ 720080 w 720080"/>
                <a:gd name="connsiteY1" fmla="*/ 360040 h 1085538"/>
                <a:gd name="connsiteX2" fmla="*/ 719534 w 720080"/>
                <a:gd name="connsiteY2" fmla="*/ 365458 h 1085538"/>
                <a:gd name="connsiteX3" fmla="*/ 720080 w 720080"/>
                <a:gd name="connsiteY3" fmla="*/ 365458 h 1085538"/>
                <a:gd name="connsiteX4" fmla="*/ 719396 w 720080"/>
                <a:gd name="connsiteY4" fmla="*/ 366826 h 1085538"/>
                <a:gd name="connsiteX5" fmla="*/ 582061 w 720080"/>
                <a:gd name="connsiteY5" fmla="*/ 641496 h 1085538"/>
                <a:gd name="connsiteX6" fmla="*/ 360040 w 720080"/>
                <a:gd name="connsiteY6" fmla="*/ 1085538 h 1085538"/>
                <a:gd name="connsiteX7" fmla="*/ 138019 w 720080"/>
                <a:gd name="connsiteY7" fmla="*/ 641496 h 1085538"/>
                <a:gd name="connsiteX8" fmla="*/ 684 w 720080"/>
                <a:gd name="connsiteY8" fmla="*/ 366826 h 1085538"/>
                <a:gd name="connsiteX9" fmla="*/ 0 w 720080"/>
                <a:gd name="connsiteY9" fmla="*/ 365458 h 1085538"/>
                <a:gd name="connsiteX10" fmla="*/ 546 w 720080"/>
                <a:gd name="connsiteY10" fmla="*/ 365458 h 1085538"/>
                <a:gd name="connsiteX11" fmla="*/ 0 w 720080"/>
                <a:gd name="connsiteY11" fmla="*/ 360040 h 1085538"/>
                <a:gd name="connsiteX12" fmla="*/ 360040 w 720080"/>
                <a:gd name="connsiteY12" fmla="*/ 0 h 1085538"/>
                <a:gd name="connsiteX0" fmla="*/ 360040 w 720080"/>
                <a:gd name="connsiteY0" fmla="*/ 0 h 1105273"/>
                <a:gd name="connsiteX1" fmla="*/ 720080 w 720080"/>
                <a:gd name="connsiteY1" fmla="*/ 360040 h 1105273"/>
                <a:gd name="connsiteX2" fmla="*/ 719534 w 720080"/>
                <a:gd name="connsiteY2" fmla="*/ 365458 h 1105273"/>
                <a:gd name="connsiteX3" fmla="*/ 720080 w 720080"/>
                <a:gd name="connsiteY3" fmla="*/ 365458 h 1105273"/>
                <a:gd name="connsiteX4" fmla="*/ 719396 w 720080"/>
                <a:gd name="connsiteY4" fmla="*/ 366826 h 1105273"/>
                <a:gd name="connsiteX5" fmla="*/ 582061 w 720080"/>
                <a:gd name="connsiteY5" fmla="*/ 641496 h 1105273"/>
                <a:gd name="connsiteX6" fmla="*/ 310702 w 720080"/>
                <a:gd name="connsiteY6" fmla="*/ 1105273 h 1105273"/>
                <a:gd name="connsiteX7" fmla="*/ 138019 w 720080"/>
                <a:gd name="connsiteY7" fmla="*/ 641496 h 1105273"/>
                <a:gd name="connsiteX8" fmla="*/ 684 w 720080"/>
                <a:gd name="connsiteY8" fmla="*/ 366826 h 1105273"/>
                <a:gd name="connsiteX9" fmla="*/ 0 w 720080"/>
                <a:gd name="connsiteY9" fmla="*/ 365458 h 1105273"/>
                <a:gd name="connsiteX10" fmla="*/ 546 w 720080"/>
                <a:gd name="connsiteY10" fmla="*/ 365458 h 1105273"/>
                <a:gd name="connsiteX11" fmla="*/ 0 w 720080"/>
                <a:gd name="connsiteY11" fmla="*/ 360040 h 1105273"/>
                <a:gd name="connsiteX12" fmla="*/ 360040 w 720080"/>
                <a:gd name="connsiteY12" fmla="*/ 0 h 1105273"/>
                <a:gd name="connsiteX0" fmla="*/ 360040 w 720080"/>
                <a:gd name="connsiteY0" fmla="*/ 0 h 1105273"/>
                <a:gd name="connsiteX1" fmla="*/ 720080 w 720080"/>
                <a:gd name="connsiteY1" fmla="*/ 360040 h 1105273"/>
                <a:gd name="connsiteX2" fmla="*/ 719534 w 720080"/>
                <a:gd name="connsiteY2" fmla="*/ 365458 h 1105273"/>
                <a:gd name="connsiteX3" fmla="*/ 720080 w 720080"/>
                <a:gd name="connsiteY3" fmla="*/ 365458 h 1105273"/>
                <a:gd name="connsiteX4" fmla="*/ 719396 w 720080"/>
                <a:gd name="connsiteY4" fmla="*/ 366826 h 1105273"/>
                <a:gd name="connsiteX5" fmla="*/ 604500 w 720080"/>
                <a:gd name="connsiteY5" fmla="*/ 706009 h 1105273"/>
                <a:gd name="connsiteX6" fmla="*/ 310702 w 720080"/>
                <a:gd name="connsiteY6" fmla="*/ 1105273 h 1105273"/>
                <a:gd name="connsiteX7" fmla="*/ 138019 w 720080"/>
                <a:gd name="connsiteY7" fmla="*/ 641496 h 1105273"/>
                <a:gd name="connsiteX8" fmla="*/ 684 w 720080"/>
                <a:gd name="connsiteY8" fmla="*/ 366826 h 1105273"/>
                <a:gd name="connsiteX9" fmla="*/ 0 w 720080"/>
                <a:gd name="connsiteY9" fmla="*/ 365458 h 1105273"/>
                <a:gd name="connsiteX10" fmla="*/ 546 w 720080"/>
                <a:gd name="connsiteY10" fmla="*/ 365458 h 1105273"/>
                <a:gd name="connsiteX11" fmla="*/ 0 w 720080"/>
                <a:gd name="connsiteY11" fmla="*/ 360040 h 1105273"/>
                <a:gd name="connsiteX12" fmla="*/ 360040 w 720080"/>
                <a:gd name="connsiteY12" fmla="*/ 0 h 1105273"/>
                <a:gd name="connsiteX0" fmla="*/ 360040 w 720080"/>
                <a:gd name="connsiteY0" fmla="*/ 0 h 1105273"/>
                <a:gd name="connsiteX1" fmla="*/ 720080 w 720080"/>
                <a:gd name="connsiteY1" fmla="*/ 360040 h 1105273"/>
                <a:gd name="connsiteX2" fmla="*/ 719534 w 720080"/>
                <a:gd name="connsiteY2" fmla="*/ 365458 h 1105273"/>
                <a:gd name="connsiteX3" fmla="*/ 720080 w 720080"/>
                <a:gd name="connsiteY3" fmla="*/ 365458 h 1105273"/>
                <a:gd name="connsiteX4" fmla="*/ 719396 w 720080"/>
                <a:gd name="connsiteY4" fmla="*/ 366826 h 1105273"/>
                <a:gd name="connsiteX5" fmla="*/ 604500 w 720080"/>
                <a:gd name="connsiteY5" fmla="*/ 706009 h 1105273"/>
                <a:gd name="connsiteX6" fmla="*/ 310702 w 720080"/>
                <a:gd name="connsiteY6" fmla="*/ 1105273 h 1105273"/>
                <a:gd name="connsiteX7" fmla="*/ 138019 w 720080"/>
                <a:gd name="connsiteY7" fmla="*/ 641496 h 1105273"/>
                <a:gd name="connsiteX8" fmla="*/ 684 w 720080"/>
                <a:gd name="connsiteY8" fmla="*/ 366826 h 1105273"/>
                <a:gd name="connsiteX9" fmla="*/ 0 w 720080"/>
                <a:gd name="connsiteY9" fmla="*/ 365458 h 1105273"/>
                <a:gd name="connsiteX10" fmla="*/ 546 w 720080"/>
                <a:gd name="connsiteY10" fmla="*/ 365458 h 1105273"/>
                <a:gd name="connsiteX11" fmla="*/ 0 w 720080"/>
                <a:gd name="connsiteY11" fmla="*/ 360040 h 1105273"/>
                <a:gd name="connsiteX12" fmla="*/ 360040 w 720080"/>
                <a:gd name="connsiteY12" fmla="*/ 0 h 1105273"/>
                <a:gd name="connsiteX0" fmla="*/ 360040 w 720080"/>
                <a:gd name="connsiteY0" fmla="*/ 0 h 1105273"/>
                <a:gd name="connsiteX1" fmla="*/ 720080 w 720080"/>
                <a:gd name="connsiteY1" fmla="*/ 360040 h 1105273"/>
                <a:gd name="connsiteX2" fmla="*/ 719534 w 720080"/>
                <a:gd name="connsiteY2" fmla="*/ 365458 h 1105273"/>
                <a:gd name="connsiteX3" fmla="*/ 720080 w 720080"/>
                <a:gd name="connsiteY3" fmla="*/ 365458 h 1105273"/>
                <a:gd name="connsiteX4" fmla="*/ 719396 w 720080"/>
                <a:gd name="connsiteY4" fmla="*/ 366826 h 1105273"/>
                <a:gd name="connsiteX5" fmla="*/ 604500 w 720080"/>
                <a:gd name="connsiteY5" fmla="*/ 706009 h 1105273"/>
                <a:gd name="connsiteX6" fmla="*/ 310702 w 720080"/>
                <a:gd name="connsiteY6" fmla="*/ 1105273 h 1105273"/>
                <a:gd name="connsiteX7" fmla="*/ 138019 w 720080"/>
                <a:gd name="connsiteY7" fmla="*/ 641496 h 1105273"/>
                <a:gd name="connsiteX8" fmla="*/ 684 w 720080"/>
                <a:gd name="connsiteY8" fmla="*/ 366826 h 1105273"/>
                <a:gd name="connsiteX9" fmla="*/ 0 w 720080"/>
                <a:gd name="connsiteY9" fmla="*/ 365458 h 1105273"/>
                <a:gd name="connsiteX10" fmla="*/ 546 w 720080"/>
                <a:gd name="connsiteY10" fmla="*/ 365458 h 1105273"/>
                <a:gd name="connsiteX11" fmla="*/ 0 w 720080"/>
                <a:gd name="connsiteY11" fmla="*/ 360040 h 1105273"/>
                <a:gd name="connsiteX12" fmla="*/ 360040 w 720080"/>
                <a:gd name="connsiteY12" fmla="*/ 0 h 1105273"/>
                <a:gd name="connsiteX0" fmla="*/ 360040 w 720080"/>
                <a:gd name="connsiteY0" fmla="*/ 0 h 1209055"/>
                <a:gd name="connsiteX1" fmla="*/ 720080 w 720080"/>
                <a:gd name="connsiteY1" fmla="*/ 360040 h 1209055"/>
                <a:gd name="connsiteX2" fmla="*/ 719534 w 720080"/>
                <a:gd name="connsiteY2" fmla="*/ 365458 h 1209055"/>
                <a:gd name="connsiteX3" fmla="*/ 720080 w 720080"/>
                <a:gd name="connsiteY3" fmla="*/ 365458 h 1209055"/>
                <a:gd name="connsiteX4" fmla="*/ 719396 w 720080"/>
                <a:gd name="connsiteY4" fmla="*/ 366826 h 1209055"/>
                <a:gd name="connsiteX5" fmla="*/ 604500 w 720080"/>
                <a:gd name="connsiteY5" fmla="*/ 706009 h 1209055"/>
                <a:gd name="connsiteX6" fmla="*/ 263018 w 720080"/>
                <a:gd name="connsiteY6" fmla="*/ 1209055 h 1209055"/>
                <a:gd name="connsiteX7" fmla="*/ 138019 w 720080"/>
                <a:gd name="connsiteY7" fmla="*/ 641496 h 1209055"/>
                <a:gd name="connsiteX8" fmla="*/ 684 w 720080"/>
                <a:gd name="connsiteY8" fmla="*/ 366826 h 1209055"/>
                <a:gd name="connsiteX9" fmla="*/ 0 w 720080"/>
                <a:gd name="connsiteY9" fmla="*/ 365458 h 1209055"/>
                <a:gd name="connsiteX10" fmla="*/ 546 w 720080"/>
                <a:gd name="connsiteY10" fmla="*/ 365458 h 1209055"/>
                <a:gd name="connsiteX11" fmla="*/ 0 w 720080"/>
                <a:gd name="connsiteY11" fmla="*/ 360040 h 1209055"/>
                <a:gd name="connsiteX12" fmla="*/ 360040 w 720080"/>
                <a:gd name="connsiteY12" fmla="*/ 0 h 1209055"/>
                <a:gd name="connsiteX0" fmla="*/ 360040 w 720080"/>
                <a:gd name="connsiteY0" fmla="*/ 0 h 1209055"/>
                <a:gd name="connsiteX1" fmla="*/ 720080 w 720080"/>
                <a:gd name="connsiteY1" fmla="*/ 360040 h 1209055"/>
                <a:gd name="connsiteX2" fmla="*/ 719534 w 720080"/>
                <a:gd name="connsiteY2" fmla="*/ 365458 h 1209055"/>
                <a:gd name="connsiteX3" fmla="*/ 720080 w 720080"/>
                <a:gd name="connsiteY3" fmla="*/ 365458 h 1209055"/>
                <a:gd name="connsiteX4" fmla="*/ 719396 w 720080"/>
                <a:gd name="connsiteY4" fmla="*/ 366826 h 1209055"/>
                <a:gd name="connsiteX5" fmla="*/ 604500 w 720080"/>
                <a:gd name="connsiteY5" fmla="*/ 706009 h 1209055"/>
                <a:gd name="connsiteX6" fmla="*/ 263018 w 720080"/>
                <a:gd name="connsiteY6" fmla="*/ 1209055 h 1209055"/>
                <a:gd name="connsiteX7" fmla="*/ 138019 w 720080"/>
                <a:gd name="connsiteY7" fmla="*/ 641496 h 1209055"/>
                <a:gd name="connsiteX8" fmla="*/ 684 w 720080"/>
                <a:gd name="connsiteY8" fmla="*/ 366826 h 1209055"/>
                <a:gd name="connsiteX9" fmla="*/ 0 w 720080"/>
                <a:gd name="connsiteY9" fmla="*/ 365458 h 1209055"/>
                <a:gd name="connsiteX10" fmla="*/ 546 w 720080"/>
                <a:gd name="connsiteY10" fmla="*/ 365458 h 1209055"/>
                <a:gd name="connsiteX11" fmla="*/ 0 w 720080"/>
                <a:gd name="connsiteY11" fmla="*/ 360040 h 1209055"/>
                <a:gd name="connsiteX12" fmla="*/ 360040 w 720080"/>
                <a:gd name="connsiteY12" fmla="*/ 0 h 1209055"/>
                <a:gd name="connsiteX0" fmla="*/ 360040 w 720080"/>
                <a:gd name="connsiteY0" fmla="*/ 0 h 1217470"/>
                <a:gd name="connsiteX1" fmla="*/ 720080 w 720080"/>
                <a:gd name="connsiteY1" fmla="*/ 360040 h 1217470"/>
                <a:gd name="connsiteX2" fmla="*/ 719534 w 720080"/>
                <a:gd name="connsiteY2" fmla="*/ 365458 h 1217470"/>
                <a:gd name="connsiteX3" fmla="*/ 720080 w 720080"/>
                <a:gd name="connsiteY3" fmla="*/ 365458 h 1217470"/>
                <a:gd name="connsiteX4" fmla="*/ 719396 w 720080"/>
                <a:gd name="connsiteY4" fmla="*/ 366826 h 1217470"/>
                <a:gd name="connsiteX5" fmla="*/ 604500 w 720080"/>
                <a:gd name="connsiteY5" fmla="*/ 706009 h 1217470"/>
                <a:gd name="connsiteX6" fmla="*/ 243384 w 720080"/>
                <a:gd name="connsiteY6" fmla="*/ 1217470 h 1217470"/>
                <a:gd name="connsiteX7" fmla="*/ 138019 w 720080"/>
                <a:gd name="connsiteY7" fmla="*/ 641496 h 1217470"/>
                <a:gd name="connsiteX8" fmla="*/ 684 w 720080"/>
                <a:gd name="connsiteY8" fmla="*/ 366826 h 1217470"/>
                <a:gd name="connsiteX9" fmla="*/ 0 w 720080"/>
                <a:gd name="connsiteY9" fmla="*/ 365458 h 1217470"/>
                <a:gd name="connsiteX10" fmla="*/ 546 w 720080"/>
                <a:gd name="connsiteY10" fmla="*/ 365458 h 1217470"/>
                <a:gd name="connsiteX11" fmla="*/ 0 w 720080"/>
                <a:gd name="connsiteY11" fmla="*/ 360040 h 1217470"/>
                <a:gd name="connsiteX12" fmla="*/ 360040 w 720080"/>
                <a:gd name="connsiteY12" fmla="*/ 0 h 1217470"/>
                <a:gd name="connsiteX0" fmla="*/ 360040 w 720080"/>
                <a:gd name="connsiteY0" fmla="*/ 0 h 1217470"/>
                <a:gd name="connsiteX1" fmla="*/ 720080 w 720080"/>
                <a:gd name="connsiteY1" fmla="*/ 360040 h 1217470"/>
                <a:gd name="connsiteX2" fmla="*/ 719534 w 720080"/>
                <a:gd name="connsiteY2" fmla="*/ 365458 h 1217470"/>
                <a:gd name="connsiteX3" fmla="*/ 720080 w 720080"/>
                <a:gd name="connsiteY3" fmla="*/ 365458 h 1217470"/>
                <a:gd name="connsiteX4" fmla="*/ 719396 w 720080"/>
                <a:gd name="connsiteY4" fmla="*/ 366826 h 1217470"/>
                <a:gd name="connsiteX5" fmla="*/ 604500 w 720080"/>
                <a:gd name="connsiteY5" fmla="*/ 706009 h 1217470"/>
                <a:gd name="connsiteX6" fmla="*/ 243384 w 720080"/>
                <a:gd name="connsiteY6" fmla="*/ 1217470 h 1217470"/>
                <a:gd name="connsiteX7" fmla="*/ 138019 w 720080"/>
                <a:gd name="connsiteY7" fmla="*/ 641496 h 1217470"/>
                <a:gd name="connsiteX8" fmla="*/ 684 w 720080"/>
                <a:gd name="connsiteY8" fmla="*/ 366826 h 1217470"/>
                <a:gd name="connsiteX9" fmla="*/ 0 w 720080"/>
                <a:gd name="connsiteY9" fmla="*/ 365458 h 1217470"/>
                <a:gd name="connsiteX10" fmla="*/ 546 w 720080"/>
                <a:gd name="connsiteY10" fmla="*/ 365458 h 1217470"/>
                <a:gd name="connsiteX11" fmla="*/ 0 w 720080"/>
                <a:gd name="connsiteY11" fmla="*/ 360040 h 1217470"/>
                <a:gd name="connsiteX12" fmla="*/ 360040 w 720080"/>
                <a:gd name="connsiteY12" fmla="*/ 0 h 1217470"/>
                <a:gd name="connsiteX0" fmla="*/ 360040 w 720080"/>
                <a:gd name="connsiteY0" fmla="*/ 0 h 1217470"/>
                <a:gd name="connsiteX1" fmla="*/ 720080 w 720080"/>
                <a:gd name="connsiteY1" fmla="*/ 360040 h 1217470"/>
                <a:gd name="connsiteX2" fmla="*/ 719534 w 720080"/>
                <a:gd name="connsiteY2" fmla="*/ 365458 h 1217470"/>
                <a:gd name="connsiteX3" fmla="*/ 720080 w 720080"/>
                <a:gd name="connsiteY3" fmla="*/ 365458 h 1217470"/>
                <a:gd name="connsiteX4" fmla="*/ 719396 w 720080"/>
                <a:gd name="connsiteY4" fmla="*/ 366826 h 1217470"/>
                <a:gd name="connsiteX5" fmla="*/ 604500 w 720080"/>
                <a:gd name="connsiteY5" fmla="*/ 706009 h 1217470"/>
                <a:gd name="connsiteX6" fmla="*/ 243384 w 720080"/>
                <a:gd name="connsiteY6" fmla="*/ 1217470 h 1217470"/>
                <a:gd name="connsiteX7" fmla="*/ 138019 w 720080"/>
                <a:gd name="connsiteY7" fmla="*/ 641496 h 1217470"/>
                <a:gd name="connsiteX8" fmla="*/ 684 w 720080"/>
                <a:gd name="connsiteY8" fmla="*/ 366826 h 1217470"/>
                <a:gd name="connsiteX9" fmla="*/ 0 w 720080"/>
                <a:gd name="connsiteY9" fmla="*/ 365458 h 1217470"/>
                <a:gd name="connsiteX10" fmla="*/ 546 w 720080"/>
                <a:gd name="connsiteY10" fmla="*/ 365458 h 1217470"/>
                <a:gd name="connsiteX11" fmla="*/ 0 w 720080"/>
                <a:gd name="connsiteY11" fmla="*/ 360040 h 1217470"/>
                <a:gd name="connsiteX12" fmla="*/ 360040 w 720080"/>
                <a:gd name="connsiteY12" fmla="*/ 0 h 1217470"/>
                <a:gd name="connsiteX0" fmla="*/ 360040 w 720080"/>
                <a:gd name="connsiteY0" fmla="*/ 0 h 1217470"/>
                <a:gd name="connsiteX1" fmla="*/ 720080 w 720080"/>
                <a:gd name="connsiteY1" fmla="*/ 360040 h 1217470"/>
                <a:gd name="connsiteX2" fmla="*/ 719534 w 720080"/>
                <a:gd name="connsiteY2" fmla="*/ 365458 h 1217470"/>
                <a:gd name="connsiteX3" fmla="*/ 720080 w 720080"/>
                <a:gd name="connsiteY3" fmla="*/ 365458 h 1217470"/>
                <a:gd name="connsiteX4" fmla="*/ 719396 w 720080"/>
                <a:gd name="connsiteY4" fmla="*/ 366826 h 1217470"/>
                <a:gd name="connsiteX5" fmla="*/ 604500 w 720080"/>
                <a:gd name="connsiteY5" fmla="*/ 706009 h 1217470"/>
                <a:gd name="connsiteX6" fmla="*/ 243384 w 720080"/>
                <a:gd name="connsiteY6" fmla="*/ 1217470 h 1217470"/>
                <a:gd name="connsiteX7" fmla="*/ 138019 w 720080"/>
                <a:gd name="connsiteY7" fmla="*/ 641496 h 1217470"/>
                <a:gd name="connsiteX8" fmla="*/ 684 w 720080"/>
                <a:gd name="connsiteY8" fmla="*/ 366826 h 1217470"/>
                <a:gd name="connsiteX9" fmla="*/ 0 w 720080"/>
                <a:gd name="connsiteY9" fmla="*/ 365458 h 1217470"/>
                <a:gd name="connsiteX10" fmla="*/ 546 w 720080"/>
                <a:gd name="connsiteY10" fmla="*/ 365458 h 1217470"/>
                <a:gd name="connsiteX11" fmla="*/ 0 w 720080"/>
                <a:gd name="connsiteY11" fmla="*/ 360040 h 1217470"/>
                <a:gd name="connsiteX12" fmla="*/ 360040 w 720080"/>
                <a:gd name="connsiteY12" fmla="*/ 0 h 1217470"/>
                <a:gd name="connsiteX0" fmla="*/ 360040 w 720080"/>
                <a:gd name="connsiteY0" fmla="*/ 0 h 1223080"/>
                <a:gd name="connsiteX1" fmla="*/ 720080 w 720080"/>
                <a:gd name="connsiteY1" fmla="*/ 360040 h 1223080"/>
                <a:gd name="connsiteX2" fmla="*/ 719534 w 720080"/>
                <a:gd name="connsiteY2" fmla="*/ 365458 h 1223080"/>
                <a:gd name="connsiteX3" fmla="*/ 720080 w 720080"/>
                <a:gd name="connsiteY3" fmla="*/ 365458 h 1223080"/>
                <a:gd name="connsiteX4" fmla="*/ 719396 w 720080"/>
                <a:gd name="connsiteY4" fmla="*/ 366826 h 1223080"/>
                <a:gd name="connsiteX5" fmla="*/ 604500 w 720080"/>
                <a:gd name="connsiteY5" fmla="*/ 706009 h 1223080"/>
                <a:gd name="connsiteX6" fmla="*/ 263019 w 720080"/>
                <a:gd name="connsiteY6" fmla="*/ 1223080 h 1223080"/>
                <a:gd name="connsiteX7" fmla="*/ 138019 w 720080"/>
                <a:gd name="connsiteY7" fmla="*/ 641496 h 1223080"/>
                <a:gd name="connsiteX8" fmla="*/ 684 w 720080"/>
                <a:gd name="connsiteY8" fmla="*/ 366826 h 1223080"/>
                <a:gd name="connsiteX9" fmla="*/ 0 w 720080"/>
                <a:gd name="connsiteY9" fmla="*/ 365458 h 1223080"/>
                <a:gd name="connsiteX10" fmla="*/ 546 w 720080"/>
                <a:gd name="connsiteY10" fmla="*/ 365458 h 1223080"/>
                <a:gd name="connsiteX11" fmla="*/ 0 w 720080"/>
                <a:gd name="connsiteY11" fmla="*/ 360040 h 1223080"/>
                <a:gd name="connsiteX12" fmla="*/ 360040 w 720080"/>
                <a:gd name="connsiteY12" fmla="*/ 0 h 1223080"/>
                <a:gd name="connsiteX0" fmla="*/ 360040 w 720080"/>
                <a:gd name="connsiteY0" fmla="*/ 0 h 1223080"/>
                <a:gd name="connsiteX1" fmla="*/ 720080 w 720080"/>
                <a:gd name="connsiteY1" fmla="*/ 360040 h 1223080"/>
                <a:gd name="connsiteX2" fmla="*/ 719534 w 720080"/>
                <a:gd name="connsiteY2" fmla="*/ 365458 h 1223080"/>
                <a:gd name="connsiteX3" fmla="*/ 720080 w 720080"/>
                <a:gd name="connsiteY3" fmla="*/ 365458 h 1223080"/>
                <a:gd name="connsiteX4" fmla="*/ 719396 w 720080"/>
                <a:gd name="connsiteY4" fmla="*/ 366826 h 1223080"/>
                <a:gd name="connsiteX5" fmla="*/ 604500 w 720080"/>
                <a:gd name="connsiteY5" fmla="*/ 706009 h 1223080"/>
                <a:gd name="connsiteX6" fmla="*/ 263019 w 720080"/>
                <a:gd name="connsiteY6" fmla="*/ 1223080 h 1223080"/>
                <a:gd name="connsiteX7" fmla="*/ 138019 w 720080"/>
                <a:gd name="connsiteY7" fmla="*/ 641496 h 1223080"/>
                <a:gd name="connsiteX8" fmla="*/ 684 w 720080"/>
                <a:gd name="connsiteY8" fmla="*/ 366826 h 1223080"/>
                <a:gd name="connsiteX9" fmla="*/ 0 w 720080"/>
                <a:gd name="connsiteY9" fmla="*/ 365458 h 1223080"/>
                <a:gd name="connsiteX10" fmla="*/ 546 w 720080"/>
                <a:gd name="connsiteY10" fmla="*/ 365458 h 1223080"/>
                <a:gd name="connsiteX11" fmla="*/ 0 w 720080"/>
                <a:gd name="connsiteY11" fmla="*/ 360040 h 1223080"/>
                <a:gd name="connsiteX12" fmla="*/ 360040 w 720080"/>
                <a:gd name="connsiteY12" fmla="*/ 0 h 1223080"/>
                <a:gd name="connsiteX0" fmla="*/ 360040 w 720080"/>
                <a:gd name="connsiteY0" fmla="*/ 0 h 1223080"/>
                <a:gd name="connsiteX1" fmla="*/ 720080 w 720080"/>
                <a:gd name="connsiteY1" fmla="*/ 360040 h 1223080"/>
                <a:gd name="connsiteX2" fmla="*/ 719534 w 720080"/>
                <a:gd name="connsiteY2" fmla="*/ 365458 h 1223080"/>
                <a:gd name="connsiteX3" fmla="*/ 720080 w 720080"/>
                <a:gd name="connsiteY3" fmla="*/ 365458 h 1223080"/>
                <a:gd name="connsiteX4" fmla="*/ 719396 w 720080"/>
                <a:gd name="connsiteY4" fmla="*/ 366826 h 1223080"/>
                <a:gd name="connsiteX5" fmla="*/ 604500 w 720080"/>
                <a:gd name="connsiteY5" fmla="*/ 706009 h 1223080"/>
                <a:gd name="connsiteX6" fmla="*/ 263019 w 720080"/>
                <a:gd name="connsiteY6" fmla="*/ 1223080 h 1223080"/>
                <a:gd name="connsiteX7" fmla="*/ 138019 w 720080"/>
                <a:gd name="connsiteY7" fmla="*/ 641496 h 1223080"/>
                <a:gd name="connsiteX8" fmla="*/ 684 w 720080"/>
                <a:gd name="connsiteY8" fmla="*/ 366826 h 1223080"/>
                <a:gd name="connsiteX9" fmla="*/ 0 w 720080"/>
                <a:gd name="connsiteY9" fmla="*/ 365458 h 1223080"/>
                <a:gd name="connsiteX10" fmla="*/ 546 w 720080"/>
                <a:gd name="connsiteY10" fmla="*/ 365458 h 1223080"/>
                <a:gd name="connsiteX11" fmla="*/ 0 w 720080"/>
                <a:gd name="connsiteY11" fmla="*/ 360040 h 1223080"/>
                <a:gd name="connsiteX12" fmla="*/ 360040 w 720080"/>
                <a:gd name="connsiteY12" fmla="*/ 0 h 1223080"/>
                <a:gd name="connsiteX0" fmla="*/ 360040 w 720080"/>
                <a:gd name="connsiteY0" fmla="*/ 0 h 1223080"/>
                <a:gd name="connsiteX1" fmla="*/ 720080 w 720080"/>
                <a:gd name="connsiteY1" fmla="*/ 360040 h 1223080"/>
                <a:gd name="connsiteX2" fmla="*/ 719534 w 720080"/>
                <a:gd name="connsiteY2" fmla="*/ 365458 h 1223080"/>
                <a:gd name="connsiteX3" fmla="*/ 720080 w 720080"/>
                <a:gd name="connsiteY3" fmla="*/ 365458 h 1223080"/>
                <a:gd name="connsiteX4" fmla="*/ 719396 w 720080"/>
                <a:gd name="connsiteY4" fmla="*/ 366826 h 1223080"/>
                <a:gd name="connsiteX5" fmla="*/ 604500 w 720080"/>
                <a:gd name="connsiteY5" fmla="*/ 706009 h 1223080"/>
                <a:gd name="connsiteX6" fmla="*/ 263019 w 720080"/>
                <a:gd name="connsiteY6" fmla="*/ 1223080 h 1223080"/>
                <a:gd name="connsiteX7" fmla="*/ 138019 w 720080"/>
                <a:gd name="connsiteY7" fmla="*/ 641496 h 1223080"/>
                <a:gd name="connsiteX8" fmla="*/ 684 w 720080"/>
                <a:gd name="connsiteY8" fmla="*/ 366826 h 1223080"/>
                <a:gd name="connsiteX9" fmla="*/ 0 w 720080"/>
                <a:gd name="connsiteY9" fmla="*/ 365458 h 1223080"/>
                <a:gd name="connsiteX10" fmla="*/ 546 w 720080"/>
                <a:gd name="connsiteY10" fmla="*/ 365458 h 1223080"/>
                <a:gd name="connsiteX11" fmla="*/ 0 w 720080"/>
                <a:gd name="connsiteY11" fmla="*/ 360040 h 1223080"/>
                <a:gd name="connsiteX12" fmla="*/ 360040 w 720080"/>
                <a:gd name="connsiteY12" fmla="*/ 0 h 1223080"/>
                <a:gd name="connsiteX0" fmla="*/ 360040 w 720080"/>
                <a:gd name="connsiteY0" fmla="*/ 0 h 1223080"/>
                <a:gd name="connsiteX1" fmla="*/ 720080 w 720080"/>
                <a:gd name="connsiteY1" fmla="*/ 360040 h 1223080"/>
                <a:gd name="connsiteX2" fmla="*/ 719534 w 720080"/>
                <a:gd name="connsiteY2" fmla="*/ 365458 h 1223080"/>
                <a:gd name="connsiteX3" fmla="*/ 720080 w 720080"/>
                <a:gd name="connsiteY3" fmla="*/ 365458 h 1223080"/>
                <a:gd name="connsiteX4" fmla="*/ 719396 w 720080"/>
                <a:gd name="connsiteY4" fmla="*/ 366826 h 1223080"/>
                <a:gd name="connsiteX5" fmla="*/ 604500 w 720080"/>
                <a:gd name="connsiteY5" fmla="*/ 706009 h 1223080"/>
                <a:gd name="connsiteX6" fmla="*/ 263019 w 720080"/>
                <a:gd name="connsiteY6" fmla="*/ 1223080 h 1223080"/>
                <a:gd name="connsiteX7" fmla="*/ 138019 w 720080"/>
                <a:gd name="connsiteY7" fmla="*/ 641496 h 1223080"/>
                <a:gd name="connsiteX8" fmla="*/ 684 w 720080"/>
                <a:gd name="connsiteY8" fmla="*/ 366826 h 1223080"/>
                <a:gd name="connsiteX9" fmla="*/ 0 w 720080"/>
                <a:gd name="connsiteY9" fmla="*/ 365458 h 1223080"/>
                <a:gd name="connsiteX10" fmla="*/ 546 w 720080"/>
                <a:gd name="connsiteY10" fmla="*/ 365458 h 1223080"/>
                <a:gd name="connsiteX11" fmla="*/ 0 w 720080"/>
                <a:gd name="connsiteY11" fmla="*/ 360040 h 1223080"/>
                <a:gd name="connsiteX12" fmla="*/ 360040 w 720080"/>
                <a:gd name="connsiteY12" fmla="*/ 0 h 1223080"/>
                <a:gd name="connsiteX0" fmla="*/ 360040 w 720080"/>
                <a:gd name="connsiteY0" fmla="*/ 0 h 1236370"/>
                <a:gd name="connsiteX1" fmla="*/ 720080 w 720080"/>
                <a:gd name="connsiteY1" fmla="*/ 360040 h 1236370"/>
                <a:gd name="connsiteX2" fmla="*/ 719534 w 720080"/>
                <a:gd name="connsiteY2" fmla="*/ 365458 h 1236370"/>
                <a:gd name="connsiteX3" fmla="*/ 720080 w 720080"/>
                <a:gd name="connsiteY3" fmla="*/ 365458 h 1236370"/>
                <a:gd name="connsiteX4" fmla="*/ 719396 w 720080"/>
                <a:gd name="connsiteY4" fmla="*/ 366826 h 1236370"/>
                <a:gd name="connsiteX5" fmla="*/ 604500 w 720080"/>
                <a:gd name="connsiteY5" fmla="*/ 706009 h 1236370"/>
                <a:gd name="connsiteX6" fmla="*/ 294916 w 720080"/>
                <a:gd name="connsiteY6" fmla="*/ 1236370 h 1236370"/>
                <a:gd name="connsiteX7" fmla="*/ 138019 w 720080"/>
                <a:gd name="connsiteY7" fmla="*/ 641496 h 1236370"/>
                <a:gd name="connsiteX8" fmla="*/ 684 w 720080"/>
                <a:gd name="connsiteY8" fmla="*/ 366826 h 1236370"/>
                <a:gd name="connsiteX9" fmla="*/ 0 w 720080"/>
                <a:gd name="connsiteY9" fmla="*/ 365458 h 1236370"/>
                <a:gd name="connsiteX10" fmla="*/ 546 w 720080"/>
                <a:gd name="connsiteY10" fmla="*/ 365458 h 1236370"/>
                <a:gd name="connsiteX11" fmla="*/ 0 w 720080"/>
                <a:gd name="connsiteY11" fmla="*/ 360040 h 1236370"/>
                <a:gd name="connsiteX12" fmla="*/ 360040 w 720080"/>
                <a:gd name="connsiteY12" fmla="*/ 0 h 1236370"/>
                <a:gd name="connsiteX0" fmla="*/ 360040 w 720080"/>
                <a:gd name="connsiteY0" fmla="*/ 0 h 1236370"/>
                <a:gd name="connsiteX1" fmla="*/ 720080 w 720080"/>
                <a:gd name="connsiteY1" fmla="*/ 360040 h 1236370"/>
                <a:gd name="connsiteX2" fmla="*/ 719534 w 720080"/>
                <a:gd name="connsiteY2" fmla="*/ 365458 h 1236370"/>
                <a:gd name="connsiteX3" fmla="*/ 720080 w 720080"/>
                <a:gd name="connsiteY3" fmla="*/ 365458 h 1236370"/>
                <a:gd name="connsiteX4" fmla="*/ 719396 w 720080"/>
                <a:gd name="connsiteY4" fmla="*/ 366826 h 1236370"/>
                <a:gd name="connsiteX5" fmla="*/ 604500 w 720080"/>
                <a:gd name="connsiteY5" fmla="*/ 706009 h 1236370"/>
                <a:gd name="connsiteX6" fmla="*/ 294916 w 720080"/>
                <a:gd name="connsiteY6" fmla="*/ 1236370 h 1236370"/>
                <a:gd name="connsiteX7" fmla="*/ 138019 w 720080"/>
                <a:gd name="connsiteY7" fmla="*/ 641496 h 1236370"/>
                <a:gd name="connsiteX8" fmla="*/ 684 w 720080"/>
                <a:gd name="connsiteY8" fmla="*/ 366826 h 1236370"/>
                <a:gd name="connsiteX9" fmla="*/ 0 w 720080"/>
                <a:gd name="connsiteY9" fmla="*/ 365458 h 1236370"/>
                <a:gd name="connsiteX10" fmla="*/ 546 w 720080"/>
                <a:gd name="connsiteY10" fmla="*/ 365458 h 1236370"/>
                <a:gd name="connsiteX11" fmla="*/ 0 w 720080"/>
                <a:gd name="connsiteY11" fmla="*/ 360040 h 1236370"/>
                <a:gd name="connsiteX12" fmla="*/ 360040 w 720080"/>
                <a:gd name="connsiteY12" fmla="*/ 0 h 1236370"/>
                <a:gd name="connsiteX0" fmla="*/ 360040 w 720080"/>
                <a:gd name="connsiteY0" fmla="*/ 0 h 1236370"/>
                <a:gd name="connsiteX1" fmla="*/ 720080 w 720080"/>
                <a:gd name="connsiteY1" fmla="*/ 360040 h 1236370"/>
                <a:gd name="connsiteX2" fmla="*/ 719534 w 720080"/>
                <a:gd name="connsiteY2" fmla="*/ 365458 h 1236370"/>
                <a:gd name="connsiteX3" fmla="*/ 720080 w 720080"/>
                <a:gd name="connsiteY3" fmla="*/ 365458 h 1236370"/>
                <a:gd name="connsiteX4" fmla="*/ 719396 w 720080"/>
                <a:gd name="connsiteY4" fmla="*/ 366826 h 1236370"/>
                <a:gd name="connsiteX5" fmla="*/ 604500 w 720080"/>
                <a:gd name="connsiteY5" fmla="*/ 706009 h 1236370"/>
                <a:gd name="connsiteX6" fmla="*/ 294916 w 720080"/>
                <a:gd name="connsiteY6" fmla="*/ 1236370 h 1236370"/>
                <a:gd name="connsiteX7" fmla="*/ 138019 w 720080"/>
                <a:gd name="connsiteY7" fmla="*/ 641496 h 1236370"/>
                <a:gd name="connsiteX8" fmla="*/ 684 w 720080"/>
                <a:gd name="connsiteY8" fmla="*/ 366826 h 1236370"/>
                <a:gd name="connsiteX9" fmla="*/ 0 w 720080"/>
                <a:gd name="connsiteY9" fmla="*/ 365458 h 1236370"/>
                <a:gd name="connsiteX10" fmla="*/ 546 w 720080"/>
                <a:gd name="connsiteY10" fmla="*/ 365458 h 1236370"/>
                <a:gd name="connsiteX11" fmla="*/ 0 w 720080"/>
                <a:gd name="connsiteY11" fmla="*/ 360040 h 1236370"/>
                <a:gd name="connsiteX12" fmla="*/ 360040 w 720080"/>
                <a:gd name="connsiteY12" fmla="*/ 0 h 1236370"/>
                <a:gd name="connsiteX0" fmla="*/ 360040 w 720080"/>
                <a:gd name="connsiteY0" fmla="*/ 0 h 1236370"/>
                <a:gd name="connsiteX1" fmla="*/ 720080 w 720080"/>
                <a:gd name="connsiteY1" fmla="*/ 360040 h 1236370"/>
                <a:gd name="connsiteX2" fmla="*/ 719534 w 720080"/>
                <a:gd name="connsiteY2" fmla="*/ 365458 h 1236370"/>
                <a:gd name="connsiteX3" fmla="*/ 720080 w 720080"/>
                <a:gd name="connsiteY3" fmla="*/ 365458 h 1236370"/>
                <a:gd name="connsiteX4" fmla="*/ 719396 w 720080"/>
                <a:gd name="connsiteY4" fmla="*/ 366826 h 1236370"/>
                <a:gd name="connsiteX5" fmla="*/ 604500 w 720080"/>
                <a:gd name="connsiteY5" fmla="*/ 706009 h 1236370"/>
                <a:gd name="connsiteX6" fmla="*/ 294916 w 720080"/>
                <a:gd name="connsiteY6" fmla="*/ 1236370 h 1236370"/>
                <a:gd name="connsiteX7" fmla="*/ 138019 w 720080"/>
                <a:gd name="connsiteY7" fmla="*/ 641496 h 1236370"/>
                <a:gd name="connsiteX8" fmla="*/ 684 w 720080"/>
                <a:gd name="connsiteY8" fmla="*/ 366826 h 1236370"/>
                <a:gd name="connsiteX9" fmla="*/ 0 w 720080"/>
                <a:gd name="connsiteY9" fmla="*/ 365458 h 1236370"/>
                <a:gd name="connsiteX10" fmla="*/ 546 w 720080"/>
                <a:gd name="connsiteY10" fmla="*/ 365458 h 1236370"/>
                <a:gd name="connsiteX11" fmla="*/ 0 w 720080"/>
                <a:gd name="connsiteY11" fmla="*/ 360040 h 1236370"/>
                <a:gd name="connsiteX12" fmla="*/ 360040 w 720080"/>
                <a:gd name="connsiteY12" fmla="*/ 0 h 1236370"/>
                <a:gd name="connsiteX0" fmla="*/ 360040 w 720080"/>
                <a:gd name="connsiteY0" fmla="*/ 0 h 1236370"/>
                <a:gd name="connsiteX1" fmla="*/ 720080 w 720080"/>
                <a:gd name="connsiteY1" fmla="*/ 360040 h 1236370"/>
                <a:gd name="connsiteX2" fmla="*/ 719534 w 720080"/>
                <a:gd name="connsiteY2" fmla="*/ 365458 h 1236370"/>
                <a:gd name="connsiteX3" fmla="*/ 720080 w 720080"/>
                <a:gd name="connsiteY3" fmla="*/ 365458 h 1236370"/>
                <a:gd name="connsiteX4" fmla="*/ 719396 w 720080"/>
                <a:gd name="connsiteY4" fmla="*/ 366826 h 1236370"/>
                <a:gd name="connsiteX5" fmla="*/ 604500 w 720080"/>
                <a:gd name="connsiteY5" fmla="*/ 706009 h 1236370"/>
                <a:gd name="connsiteX6" fmla="*/ 294916 w 720080"/>
                <a:gd name="connsiteY6" fmla="*/ 1236370 h 1236370"/>
                <a:gd name="connsiteX7" fmla="*/ 138019 w 720080"/>
                <a:gd name="connsiteY7" fmla="*/ 641496 h 1236370"/>
                <a:gd name="connsiteX8" fmla="*/ 684 w 720080"/>
                <a:gd name="connsiteY8" fmla="*/ 366826 h 1236370"/>
                <a:gd name="connsiteX9" fmla="*/ 0 w 720080"/>
                <a:gd name="connsiteY9" fmla="*/ 365458 h 1236370"/>
                <a:gd name="connsiteX10" fmla="*/ 546 w 720080"/>
                <a:gd name="connsiteY10" fmla="*/ 365458 h 1236370"/>
                <a:gd name="connsiteX11" fmla="*/ 0 w 720080"/>
                <a:gd name="connsiteY11" fmla="*/ 360040 h 1236370"/>
                <a:gd name="connsiteX12" fmla="*/ 360040 w 720080"/>
                <a:gd name="connsiteY12" fmla="*/ 0 h 1236370"/>
                <a:gd name="connsiteX0" fmla="*/ 360040 w 720080"/>
                <a:gd name="connsiteY0" fmla="*/ 0 h 1236370"/>
                <a:gd name="connsiteX1" fmla="*/ 720080 w 720080"/>
                <a:gd name="connsiteY1" fmla="*/ 360040 h 1236370"/>
                <a:gd name="connsiteX2" fmla="*/ 719534 w 720080"/>
                <a:gd name="connsiteY2" fmla="*/ 365458 h 1236370"/>
                <a:gd name="connsiteX3" fmla="*/ 720080 w 720080"/>
                <a:gd name="connsiteY3" fmla="*/ 365458 h 1236370"/>
                <a:gd name="connsiteX4" fmla="*/ 719396 w 720080"/>
                <a:gd name="connsiteY4" fmla="*/ 366826 h 1236370"/>
                <a:gd name="connsiteX5" fmla="*/ 604500 w 720080"/>
                <a:gd name="connsiteY5" fmla="*/ 706009 h 1236370"/>
                <a:gd name="connsiteX6" fmla="*/ 294916 w 720080"/>
                <a:gd name="connsiteY6" fmla="*/ 1236370 h 1236370"/>
                <a:gd name="connsiteX7" fmla="*/ 138019 w 720080"/>
                <a:gd name="connsiteY7" fmla="*/ 641496 h 1236370"/>
                <a:gd name="connsiteX8" fmla="*/ 684 w 720080"/>
                <a:gd name="connsiteY8" fmla="*/ 366826 h 1236370"/>
                <a:gd name="connsiteX9" fmla="*/ 0 w 720080"/>
                <a:gd name="connsiteY9" fmla="*/ 365458 h 1236370"/>
                <a:gd name="connsiteX10" fmla="*/ 0 w 720080"/>
                <a:gd name="connsiteY10" fmla="*/ 360040 h 1236370"/>
                <a:gd name="connsiteX11" fmla="*/ 360040 w 720080"/>
                <a:gd name="connsiteY11" fmla="*/ 0 h 1236370"/>
                <a:gd name="connsiteX0" fmla="*/ 360040 w 720910"/>
                <a:gd name="connsiteY0" fmla="*/ 0 h 1236370"/>
                <a:gd name="connsiteX1" fmla="*/ 720080 w 720910"/>
                <a:gd name="connsiteY1" fmla="*/ 360040 h 1236370"/>
                <a:gd name="connsiteX2" fmla="*/ 719534 w 720910"/>
                <a:gd name="connsiteY2" fmla="*/ 365458 h 1236370"/>
                <a:gd name="connsiteX3" fmla="*/ 720080 w 720910"/>
                <a:gd name="connsiteY3" fmla="*/ 365458 h 1236370"/>
                <a:gd name="connsiteX4" fmla="*/ 720910 w 720910"/>
                <a:gd name="connsiteY4" fmla="*/ 369452 h 1236370"/>
                <a:gd name="connsiteX5" fmla="*/ 604500 w 720910"/>
                <a:gd name="connsiteY5" fmla="*/ 706009 h 1236370"/>
                <a:gd name="connsiteX6" fmla="*/ 294916 w 720910"/>
                <a:gd name="connsiteY6" fmla="*/ 1236370 h 1236370"/>
                <a:gd name="connsiteX7" fmla="*/ 138019 w 720910"/>
                <a:gd name="connsiteY7" fmla="*/ 641496 h 1236370"/>
                <a:gd name="connsiteX8" fmla="*/ 684 w 720910"/>
                <a:gd name="connsiteY8" fmla="*/ 366826 h 1236370"/>
                <a:gd name="connsiteX9" fmla="*/ 0 w 720910"/>
                <a:gd name="connsiteY9" fmla="*/ 365458 h 1236370"/>
                <a:gd name="connsiteX10" fmla="*/ 0 w 720910"/>
                <a:gd name="connsiteY10" fmla="*/ 360040 h 1236370"/>
                <a:gd name="connsiteX11" fmla="*/ 360040 w 720910"/>
                <a:gd name="connsiteY11" fmla="*/ 0 h 1236370"/>
                <a:gd name="connsiteX0" fmla="*/ 360040 w 721745"/>
                <a:gd name="connsiteY0" fmla="*/ 5 h 1236375"/>
                <a:gd name="connsiteX1" fmla="*/ 721745 w 721745"/>
                <a:gd name="connsiteY1" fmla="*/ 353834 h 1236375"/>
                <a:gd name="connsiteX2" fmla="*/ 719534 w 721745"/>
                <a:gd name="connsiteY2" fmla="*/ 365463 h 1236375"/>
                <a:gd name="connsiteX3" fmla="*/ 720080 w 721745"/>
                <a:gd name="connsiteY3" fmla="*/ 365463 h 1236375"/>
                <a:gd name="connsiteX4" fmla="*/ 720910 w 721745"/>
                <a:gd name="connsiteY4" fmla="*/ 369457 h 1236375"/>
                <a:gd name="connsiteX5" fmla="*/ 604500 w 721745"/>
                <a:gd name="connsiteY5" fmla="*/ 706014 h 1236375"/>
                <a:gd name="connsiteX6" fmla="*/ 294916 w 721745"/>
                <a:gd name="connsiteY6" fmla="*/ 1236375 h 1236375"/>
                <a:gd name="connsiteX7" fmla="*/ 138019 w 721745"/>
                <a:gd name="connsiteY7" fmla="*/ 641501 h 1236375"/>
                <a:gd name="connsiteX8" fmla="*/ 684 w 721745"/>
                <a:gd name="connsiteY8" fmla="*/ 366831 h 1236375"/>
                <a:gd name="connsiteX9" fmla="*/ 0 w 721745"/>
                <a:gd name="connsiteY9" fmla="*/ 365463 h 1236375"/>
                <a:gd name="connsiteX10" fmla="*/ 0 w 721745"/>
                <a:gd name="connsiteY10" fmla="*/ 360045 h 1236375"/>
                <a:gd name="connsiteX11" fmla="*/ 360040 w 721745"/>
                <a:gd name="connsiteY11" fmla="*/ 5 h 1236375"/>
                <a:gd name="connsiteX0" fmla="*/ 360040 w 722129"/>
                <a:gd name="connsiteY0" fmla="*/ 5 h 1236375"/>
                <a:gd name="connsiteX1" fmla="*/ 721745 w 722129"/>
                <a:gd name="connsiteY1" fmla="*/ 353834 h 1236375"/>
                <a:gd name="connsiteX2" fmla="*/ 719534 w 722129"/>
                <a:gd name="connsiteY2" fmla="*/ 365463 h 1236375"/>
                <a:gd name="connsiteX3" fmla="*/ 720080 w 722129"/>
                <a:gd name="connsiteY3" fmla="*/ 365463 h 1236375"/>
                <a:gd name="connsiteX4" fmla="*/ 722129 w 722129"/>
                <a:gd name="connsiteY4" fmla="*/ 389759 h 1236375"/>
                <a:gd name="connsiteX5" fmla="*/ 604500 w 722129"/>
                <a:gd name="connsiteY5" fmla="*/ 706014 h 1236375"/>
                <a:gd name="connsiteX6" fmla="*/ 294916 w 722129"/>
                <a:gd name="connsiteY6" fmla="*/ 1236375 h 1236375"/>
                <a:gd name="connsiteX7" fmla="*/ 138019 w 722129"/>
                <a:gd name="connsiteY7" fmla="*/ 641501 h 1236375"/>
                <a:gd name="connsiteX8" fmla="*/ 684 w 722129"/>
                <a:gd name="connsiteY8" fmla="*/ 366831 h 1236375"/>
                <a:gd name="connsiteX9" fmla="*/ 0 w 722129"/>
                <a:gd name="connsiteY9" fmla="*/ 365463 h 1236375"/>
                <a:gd name="connsiteX10" fmla="*/ 0 w 722129"/>
                <a:gd name="connsiteY10" fmla="*/ 360045 h 1236375"/>
                <a:gd name="connsiteX11" fmla="*/ 360040 w 722129"/>
                <a:gd name="connsiteY11" fmla="*/ 5 h 1236375"/>
                <a:gd name="connsiteX0" fmla="*/ 360040 w 722129"/>
                <a:gd name="connsiteY0" fmla="*/ 5 h 1236375"/>
                <a:gd name="connsiteX1" fmla="*/ 721745 w 722129"/>
                <a:gd name="connsiteY1" fmla="*/ 353834 h 1236375"/>
                <a:gd name="connsiteX2" fmla="*/ 719534 w 722129"/>
                <a:gd name="connsiteY2" fmla="*/ 365463 h 1236375"/>
                <a:gd name="connsiteX3" fmla="*/ 722129 w 722129"/>
                <a:gd name="connsiteY3" fmla="*/ 389759 h 1236375"/>
                <a:gd name="connsiteX4" fmla="*/ 604500 w 722129"/>
                <a:gd name="connsiteY4" fmla="*/ 706014 h 1236375"/>
                <a:gd name="connsiteX5" fmla="*/ 294916 w 722129"/>
                <a:gd name="connsiteY5" fmla="*/ 1236375 h 1236375"/>
                <a:gd name="connsiteX6" fmla="*/ 138019 w 722129"/>
                <a:gd name="connsiteY6" fmla="*/ 641501 h 1236375"/>
                <a:gd name="connsiteX7" fmla="*/ 684 w 722129"/>
                <a:gd name="connsiteY7" fmla="*/ 366831 h 1236375"/>
                <a:gd name="connsiteX8" fmla="*/ 0 w 722129"/>
                <a:gd name="connsiteY8" fmla="*/ 365463 h 1236375"/>
                <a:gd name="connsiteX9" fmla="*/ 0 w 722129"/>
                <a:gd name="connsiteY9" fmla="*/ 360045 h 1236375"/>
                <a:gd name="connsiteX10" fmla="*/ 360040 w 722129"/>
                <a:gd name="connsiteY10" fmla="*/ 5 h 1236375"/>
                <a:gd name="connsiteX0" fmla="*/ 360040 w 722129"/>
                <a:gd name="connsiteY0" fmla="*/ 5 h 1236375"/>
                <a:gd name="connsiteX1" fmla="*/ 721745 w 722129"/>
                <a:gd name="connsiteY1" fmla="*/ 353834 h 1236375"/>
                <a:gd name="connsiteX2" fmla="*/ 722129 w 722129"/>
                <a:gd name="connsiteY2" fmla="*/ 389759 h 1236375"/>
                <a:gd name="connsiteX3" fmla="*/ 604500 w 722129"/>
                <a:gd name="connsiteY3" fmla="*/ 706014 h 1236375"/>
                <a:gd name="connsiteX4" fmla="*/ 294916 w 722129"/>
                <a:gd name="connsiteY4" fmla="*/ 1236375 h 1236375"/>
                <a:gd name="connsiteX5" fmla="*/ 138019 w 722129"/>
                <a:gd name="connsiteY5" fmla="*/ 641501 h 1236375"/>
                <a:gd name="connsiteX6" fmla="*/ 684 w 722129"/>
                <a:gd name="connsiteY6" fmla="*/ 366831 h 1236375"/>
                <a:gd name="connsiteX7" fmla="*/ 0 w 722129"/>
                <a:gd name="connsiteY7" fmla="*/ 365463 h 1236375"/>
                <a:gd name="connsiteX8" fmla="*/ 0 w 722129"/>
                <a:gd name="connsiteY8" fmla="*/ 360045 h 1236375"/>
                <a:gd name="connsiteX9" fmla="*/ 360040 w 722129"/>
                <a:gd name="connsiteY9" fmla="*/ 5 h 1236375"/>
                <a:gd name="connsiteX0" fmla="*/ 360040 w 722021"/>
                <a:gd name="connsiteY0" fmla="*/ 5 h 1236375"/>
                <a:gd name="connsiteX1" fmla="*/ 721745 w 722021"/>
                <a:gd name="connsiteY1" fmla="*/ 353834 h 1236375"/>
                <a:gd name="connsiteX2" fmla="*/ 722021 w 722021"/>
                <a:gd name="connsiteY2" fmla="*/ 365316 h 1236375"/>
                <a:gd name="connsiteX3" fmla="*/ 604500 w 722021"/>
                <a:gd name="connsiteY3" fmla="*/ 706014 h 1236375"/>
                <a:gd name="connsiteX4" fmla="*/ 294916 w 722021"/>
                <a:gd name="connsiteY4" fmla="*/ 1236375 h 1236375"/>
                <a:gd name="connsiteX5" fmla="*/ 138019 w 722021"/>
                <a:gd name="connsiteY5" fmla="*/ 641501 h 1236375"/>
                <a:gd name="connsiteX6" fmla="*/ 684 w 722021"/>
                <a:gd name="connsiteY6" fmla="*/ 366831 h 1236375"/>
                <a:gd name="connsiteX7" fmla="*/ 0 w 722021"/>
                <a:gd name="connsiteY7" fmla="*/ 365463 h 1236375"/>
                <a:gd name="connsiteX8" fmla="*/ 0 w 722021"/>
                <a:gd name="connsiteY8" fmla="*/ 360045 h 1236375"/>
                <a:gd name="connsiteX9" fmla="*/ 360040 w 722021"/>
                <a:gd name="connsiteY9" fmla="*/ 5 h 1236375"/>
                <a:gd name="connsiteX0" fmla="*/ 360040 w 722021"/>
                <a:gd name="connsiteY0" fmla="*/ 5 h 1236375"/>
                <a:gd name="connsiteX1" fmla="*/ 721745 w 722021"/>
                <a:gd name="connsiteY1" fmla="*/ 353834 h 1236375"/>
                <a:gd name="connsiteX2" fmla="*/ 722021 w 722021"/>
                <a:gd name="connsiteY2" fmla="*/ 365316 h 1236375"/>
                <a:gd name="connsiteX3" fmla="*/ 604500 w 722021"/>
                <a:gd name="connsiteY3" fmla="*/ 706014 h 1236375"/>
                <a:gd name="connsiteX4" fmla="*/ 294916 w 722021"/>
                <a:gd name="connsiteY4" fmla="*/ 1236375 h 1236375"/>
                <a:gd name="connsiteX5" fmla="*/ 138019 w 722021"/>
                <a:gd name="connsiteY5" fmla="*/ 641501 h 1236375"/>
                <a:gd name="connsiteX6" fmla="*/ 684 w 722021"/>
                <a:gd name="connsiteY6" fmla="*/ 366831 h 1236375"/>
                <a:gd name="connsiteX7" fmla="*/ 0 w 722021"/>
                <a:gd name="connsiteY7" fmla="*/ 365463 h 1236375"/>
                <a:gd name="connsiteX8" fmla="*/ 0 w 722021"/>
                <a:gd name="connsiteY8" fmla="*/ 360045 h 1236375"/>
                <a:gd name="connsiteX9" fmla="*/ 360040 w 722021"/>
                <a:gd name="connsiteY9" fmla="*/ 5 h 1236375"/>
                <a:gd name="connsiteX0" fmla="*/ 360040 w 722021"/>
                <a:gd name="connsiteY0" fmla="*/ 8 h 1236378"/>
                <a:gd name="connsiteX1" fmla="*/ 721745 w 722021"/>
                <a:gd name="connsiteY1" fmla="*/ 353837 h 1236378"/>
                <a:gd name="connsiteX2" fmla="*/ 722021 w 722021"/>
                <a:gd name="connsiteY2" fmla="*/ 365319 h 1236378"/>
                <a:gd name="connsiteX3" fmla="*/ 604500 w 722021"/>
                <a:gd name="connsiteY3" fmla="*/ 706017 h 1236378"/>
                <a:gd name="connsiteX4" fmla="*/ 294916 w 722021"/>
                <a:gd name="connsiteY4" fmla="*/ 1236378 h 1236378"/>
                <a:gd name="connsiteX5" fmla="*/ 138019 w 722021"/>
                <a:gd name="connsiteY5" fmla="*/ 641504 h 1236378"/>
                <a:gd name="connsiteX6" fmla="*/ 684 w 722021"/>
                <a:gd name="connsiteY6" fmla="*/ 366834 h 1236378"/>
                <a:gd name="connsiteX7" fmla="*/ 0 w 722021"/>
                <a:gd name="connsiteY7" fmla="*/ 365466 h 1236378"/>
                <a:gd name="connsiteX8" fmla="*/ 0 w 722021"/>
                <a:gd name="connsiteY8" fmla="*/ 360048 h 1236378"/>
                <a:gd name="connsiteX9" fmla="*/ 360040 w 722021"/>
                <a:gd name="connsiteY9" fmla="*/ 8 h 1236378"/>
                <a:gd name="connsiteX0" fmla="*/ 360040 w 722021"/>
                <a:gd name="connsiteY0" fmla="*/ 8 h 1236378"/>
                <a:gd name="connsiteX1" fmla="*/ 721745 w 722021"/>
                <a:gd name="connsiteY1" fmla="*/ 353837 h 1236378"/>
                <a:gd name="connsiteX2" fmla="*/ 722021 w 722021"/>
                <a:gd name="connsiteY2" fmla="*/ 365319 h 1236378"/>
                <a:gd name="connsiteX3" fmla="*/ 604500 w 722021"/>
                <a:gd name="connsiteY3" fmla="*/ 706017 h 1236378"/>
                <a:gd name="connsiteX4" fmla="*/ 294916 w 722021"/>
                <a:gd name="connsiteY4" fmla="*/ 1236378 h 1236378"/>
                <a:gd name="connsiteX5" fmla="*/ 138019 w 722021"/>
                <a:gd name="connsiteY5" fmla="*/ 641504 h 1236378"/>
                <a:gd name="connsiteX6" fmla="*/ 684 w 722021"/>
                <a:gd name="connsiteY6" fmla="*/ 366834 h 1236378"/>
                <a:gd name="connsiteX7" fmla="*/ 0 w 722021"/>
                <a:gd name="connsiteY7" fmla="*/ 365466 h 1236378"/>
                <a:gd name="connsiteX8" fmla="*/ 0 w 722021"/>
                <a:gd name="connsiteY8" fmla="*/ 360048 h 1236378"/>
                <a:gd name="connsiteX9" fmla="*/ 360040 w 722021"/>
                <a:gd name="connsiteY9" fmla="*/ 8 h 1236378"/>
                <a:gd name="connsiteX0" fmla="*/ 362304 w 722021"/>
                <a:gd name="connsiteY0" fmla="*/ 7 h 1247697"/>
                <a:gd name="connsiteX1" fmla="*/ 721745 w 722021"/>
                <a:gd name="connsiteY1" fmla="*/ 365156 h 1247697"/>
                <a:gd name="connsiteX2" fmla="*/ 722021 w 722021"/>
                <a:gd name="connsiteY2" fmla="*/ 376638 h 1247697"/>
                <a:gd name="connsiteX3" fmla="*/ 604500 w 722021"/>
                <a:gd name="connsiteY3" fmla="*/ 717336 h 1247697"/>
                <a:gd name="connsiteX4" fmla="*/ 294916 w 722021"/>
                <a:gd name="connsiteY4" fmla="*/ 1247697 h 1247697"/>
                <a:gd name="connsiteX5" fmla="*/ 138019 w 722021"/>
                <a:gd name="connsiteY5" fmla="*/ 652823 h 1247697"/>
                <a:gd name="connsiteX6" fmla="*/ 684 w 722021"/>
                <a:gd name="connsiteY6" fmla="*/ 378153 h 1247697"/>
                <a:gd name="connsiteX7" fmla="*/ 0 w 722021"/>
                <a:gd name="connsiteY7" fmla="*/ 376785 h 1247697"/>
                <a:gd name="connsiteX8" fmla="*/ 0 w 722021"/>
                <a:gd name="connsiteY8" fmla="*/ 371367 h 1247697"/>
                <a:gd name="connsiteX9" fmla="*/ 362304 w 722021"/>
                <a:gd name="connsiteY9" fmla="*/ 7 h 1247697"/>
                <a:gd name="connsiteX0" fmla="*/ 369097 w 722021"/>
                <a:gd name="connsiteY0" fmla="*/ 8 h 1243170"/>
                <a:gd name="connsiteX1" fmla="*/ 721745 w 722021"/>
                <a:gd name="connsiteY1" fmla="*/ 360629 h 1243170"/>
                <a:gd name="connsiteX2" fmla="*/ 722021 w 722021"/>
                <a:gd name="connsiteY2" fmla="*/ 372111 h 1243170"/>
                <a:gd name="connsiteX3" fmla="*/ 604500 w 722021"/>
                <a:gd name="connsiteY3" fmla="*/ 712809 h 1243170"/>
                <a:gd name="connsiteX4" fmla="*/ 294916 w 722021"/>
                <a:gd name="connsiteY4" fmla="*/ 1243170 h 1243170"/>
                <a:gd name="connsiteX5" fmla="*/ 138019 w 722021"/>
                <a:gd name="connsiteY5" fmla="*/ 648296 h 1243170"/>
                <a:gd name="connsiteX6" fmla="*/ 684 w 722021"/>
                <a:gd name="connsiteY6" fmla="*/ 373626 h 1243170"/>
                <a:gd name="connsiteX7" fmla="*/ 0 w 722021"/>
                <a:gd name="connsiteY7" fmla="*/ 372258 h 1243170"/>
                <a:gd name="connsiteX8" fmla="*/ 0 w 722021"/>
                <a:gd name="connsiteY8" fmla="*/ 366840 h 1243170"/>
                <a:gd name="connsiteX9" fmla="*/ 369097 w 722021"/>
                <a:gd name="connsiteY9" fmla="*/ 8 h 1243170"/>
                <a:gd name="connsiteX0" fmla="*/ 366832 w 722021"/>
                <a:gd name="connsiteY0" fmla="*/ 7 h 1245433"/>
                <a:gd name="connsiteX1" fmla="*/ 721745 w 722021"/>
                <a:gd name="connsiteY1" fmla="*/ 362892 h 1245433"/>
                <a:gd name="connsiteX2" fmla="*/ 722021 w 722021"/>
                <a:gd name="connsiteY2" fmla="*/ 374374 h 1245433"/>
                <a:gd name="connsiteX3" fmla="*/ 604500 w 722021"/>
                <a:gd name="connsiteY3" fmla="*/ 715072 h 1245433"/>
                <a:gd name="connsiteX4" fmla="*/ 294916 w 722021"/>
                <a:gd name="connsiteY4" fmla="*/ 1245433 h 1245433"/>
                <a:gd name="connsiteX5" fmla="*/ 138019 w 722021"/>
                <a:gd name="connsiteY5" fmla="*/ 650559 h 1245433"/>
                <a:gd name="connsiteX6" fmla="*/ 684 w 722021"/>
                <a:gd name="connsiteY6" fmla="*/ 375889 h 1245433"/>
                <a:gd name="connsiteX7" fmla="*/ 0 w 722021"/>
                <a:gd name="connsiteY7" fmla="*/ 374521 h 1245433"/>
                <a:gd name="connsiteX8" fmla="*/ 0 w 722021"/>
                <a:gd name="connsiteY8" fmla="*/ 369103 h 1245433"/>
                <a:gd name="connsiteX9" fmla="*/ 366832 w 722021"/>
                <a:gd name="connsiteY9" fmla="*/ 7 h 1245433"/>
                <a:gd name="connsiteX0" fmla="*/ 366832 w 722021"/>
                <a:gd name="connsiteY0" fmla="*/ 11 h 1245437"/>
                <a:gd name="connsiteX1" fmla="*/ 721745 w 722021"/>
                <a:gd name="connsiteY1" fmla="*/ 362896 h 1245437"/>
                <a:gd name="connsiteX2" fmla="*/ 722021 w 722021"/>
                <a:gd name="connsiteY2" fmla="*/ 374378 h 1245437"/>
                <a:gd name="connsiteX3" fmla="*/ 604500 w 722021"/>
                <a:gd name="connsiteY3" fmla="*/ 715076 h 1245437"/>
                <a:gd name="connsiteX4" fmla="*/ 294916 w 722021"/>
                <a:gd name="connsiteY4" fmla="*/ 1245437 h 1245437"/>
                <a:gd name="connsiteX5" fmla="*/ 138019 w 722021"/>
                <a:gd name="connsiteY5" fmla="*/ 650563 h 1245437"/>
                <a:gd name="connsiteX6" fmla="*/ 684 w 722021"/>
                <a:gd name="connsiteY6" fmla="*/ 375893 h 1245437"/>
                <a:gd name="connsiteX7" fmla="*/ 0 w 722021"/>
                <a:gd name="connsiteY7" fmla="*/ 374525 h 1245437"/>
                <a:gd name="connsiteX8" fmla="*/ 0 w 722021"/>
                <a:gd name="connsiteY8" fmla="*/ 369107 h 1245437"/>
                <a:gd name="connsiteX9" fmla="*/ 366832 w 722021"/>
                <a:gd name="connsiteY9" fmla="*/ 11 h 1245437"/>
                <a:gd name="connsiteX0" fmla="*/ 366832 w 722021"/>
                <a:gd name="connsiteY0" fmla="*/ 11 h 1245437"/>
                <a:gd name="connsiteX1" fmla="*/ 721745 w 722021"/>
                <a:gd name="connsiteY1" fmla="*/ 362896 h 1245437"/>
                <a:gd name="connsiteX2" fmla="*/ 722021 w 722021"/>
                <a:gd name="connsiteY2" fmla="*/ 374378 h 1245437"/>
                <a:gd name="connsiteX3" fmla="*/ 604500 w 722021"/>
                <a:gd name="connsiteY3" fmla="*/ 715076 h 1245437"/>
                <a:gd name="connsiteX4" fmla="*/ 294916 w 722021"/>
                <a:gd name="connsiteY4" fmla="*/ 1245437 h 1245437"/>
                <a:gd name="connsiteX5" fmla="*/ 138019 w 722021"/>
                <a:gd name="connsiteY5" fmla="*/ 650563 h 1245437"/>
                <a:gd name="connsiteX6" fmla="*/ 684 w 722021"/>
                <a:gd name="connsiteY6" fmla="*/ 375893 h 1245437"/>
                <a:gd name="connsiteX7" fmla="*/ 0 w 722021"/>
                <a:gd name="connsiteY7" fmla="*/ 374525 h 1245437"/>
                <a:gd name="connsiteX8" fmla="*/ 0 w 722021"/>
                <a:gd name="connsiteY8" fmla="*/ 369107 h 1245437"/>
                <a:gd name="connsiteX9" fmla="*/ 366832 w 722021"/>
                <a:gd name="connsiteY9" fmla="*/ 11 h 1245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2021" h="1245437">
                  <a:moveTo>
                    <a:pt x="366832" y="11"/>
                  </a:moveTo>
                  <a:cubicBezTo>
                    <a:pt x="512029" y="1240"/>
                    <a:pt x="713393" y="104107"/>
                    <a:pt x="721745" y="362896"/>
                  </a:cubicBezTo>
                  <a:lnTo>
                    <a:pt x="722021" y="374378"/>
                  </a:lnTo>
                  <a:cubicBezTo>
                    <a:pt x="720571" y="486256"/>
                    <a:pt x="670464" y="590705"/>
                    <a:pt x="604500" y="715076"/>
                  </a:cubicBezTo>
                  <a:cubicBezTo>
                    <a:pt x="509279" y="899836"/>
                    <a:pt x="424692" y="1073967"/>
                    <a:pt x="294916" y="1245437"/>
                  </a:cubicBezTo>
                  <a:cubicBezTo>
                    <a:pt x="347130" y="965592"/>
                    <a:pt x="307312" y="836292"/>
                    <a:pt x="138019" y="650563"/>
                  </a:cubicBezTo>
                  <a:cubicBezTo>
                    <a:pt x="63641" y="570336"/>
                    <a:pt x="2135" y="487771"/>
                    <a:pt x="684" y="375893"/>
                  </a:cubicBezTo>
                  <a:lnTo>
                    <a:pt x="0" y="374525"/>
                  </a:lnTo>
                  <a:lnTo>
                    <a:pt x="0" y="369107"/>
                  </a:lnTo>
                  <a:cubicBezTo>
                    <a:pt x="23562" y="98894"/>
                    <a:pt x="221635" y="-1218"/>
                    <a:pt x="366832" y="1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" name="Oval 2">
              <a:extLst>
                <a:ext uri="{FF2B5EF4-FFF2-40B4-BE49-F238E27FC236}">
                  <a16:creationId xmlns:a16="http://schemas.microsoft.com/office/drawing/2014/main" xmlns="" id="{A45166A5-621F-4F91-914E-E4CFF5D22A73}"/>
                </a:ext>
              </a:extLst>
            </p:cNvPr>
            <p:cNvSpPr/>
            <p:nvPr/>
          </p:nvSpPr>
          <p:spPr>
            <a:xfrm rot="4500000">
              <a:off x="6581149" y="3533234"/>
              <a:ext cx="962376" cy="1660033"/>
            </a:xfrm>
            <a:custGeom>
              <a:avLst/>
              <a:gdLst>
                <a:gd name="connsiteX0" fmla="*/ 360040 w 720080"/>
                <a:gd name="connsiteY0" fmla="*/ 0 h 1085538"/>
                <a:gd name="connsiteX1" fmla="*/ 720080 w 720080"/>
                <a:gd name="connsiteY1" fmla="*/ 360040 h 1085538"/>
                <a:gd name="connsiteX2" fmla="*/ 719534 w 720080"/>
                <a:gd name="connsiteY2" fmla="*/ 365458 h 1085538"/>
                <a:gd name="connsiteX3" fmla="*/ 720080 w 720080"/>
                <a:gd name="connsiteY3" fmla="*/ 365458 h 1085538"/>
                <a:gd name="connsiteX4" fmla="*/ 719396 w 720080"/>
                <a:gd name="connsiteY4" fmla="*/ 366826 h 1085538"/>
                <a:gd name="connsiteX5" fmla="*/ 582061 w 720080"/>
                <a:gd name="connsiteY5" fmla="*/ 641496 h 1085538"/>
                <a:gd name="connsiteX6" fmla="*/ 360040 w 720080"/>
                <a:gd name="connsiteY6" fmla="*/ 1085538 h 1085538"/>
                <a:gd name="connsiteX7" fmla="*/ 138019 w 720080"/>
                <a:gd name="connsiteY7" fmla="*/ 641496 h 1085538"/>
                <a:gd name="connsiteX8" fmla="*/ 684 w 720080"/>
                <a:gd name="connsiteY8" fmla="*/ 366826 h 1085538"/>
                <a:gd name="connsiteX9" fmla="*/ 0 w 720080"/>
                <a:gd name="connsiteY9" fmla="*/ 365458 h 1085538"/>
                <a:gd name="connsiteX10" fmla="*/ 546 w 720080"/>
                <a:gd name="connsiteY10" fmla="*/ 365458 h 1085538"/>
                <a:gd name="connsiteX11" fmla="*/ 0 w 720080"/>
                <a:gd name="connsiteY11" fmla="*/ 360040 h 1085538"/>
                <a:gd name="connsiteX12" fmla="*/ 360040 w 720080"/>
                <a:gd name="connsiteY12" fmla="*/ 0 h 1085538"/>
                <a:gd name="connsiteX0" fmla="*/ 360040 w 720080"/>
                <a:gd name="connsiteY0" fmla="*/ 0 h 1105273"/>
                <a:gd name="connsiteX1" fmla="*/ 720080 w 720080"/>
                <a:gd name="connsiteY1" fmla="*/ 360040 h 1105273"/>
                <a:gd name="connsiteX2" fmla="*/ 719534 w 720080"/>
                <a:gd name="connsiteY2" fmla="*/ 365458 h 1105273"/>
                <a:gd name="connsiteX3" fmla="*/ 720080 w 720080"/>
                <a:gd name="connsiteY3" fmla="*/ 365458 h 1105273"/>
                <a:gd name="connsiteX4" fmla="*/ 719396 w 720080"/>
                <a:gd name="connsiteY4" fmla="*/ 366826 h 1105273"/>
                <a:gd name="connsiteX5" fmla="*/ 582061 w 720080"/>
                <a:gd name="connsiteY5" fmla="*/ 641496 h 1105273"/>
                <a:gd name="connsiteX6" fmla="*/ 310702 w 720080"/>
                <a:gd name="connsiteY6" fmla="*/ 1105273 h 1105273"/>
                <a:gd name="connsiteX7" fmla="*/ 138019 w 720080"/>
                <a:gd name="connsiteY7" fmla="*/ 641496 h 1105273"/>
                <a:gd name="connsiteX8" fmla="*/ 684 w 720080"/>
                <a:gd name="connsiteY8" fmla="*/ 366826 h 1105273"/>
                <a:gd name="connsiteX9" fmla="*/ 0 w 720080"/>
                <a:gd name="connsiteY9" fmla="*/ 365458 h 1105273"/>
                <a:gd name="connsiteX10" fmla="*/ 546 w 720080"/>
                <a:gd name="connsiteY10" fmla="*/ 365458 h 1105273"/>
                <a:gd name="connsiteX11" fmla="*/ 0 w 720080"/>
                <a:gd name="connsiteY11" fmla="*/ 360040 h 1105273"/>
                <a:gd name="connsiteX12" fmla="*/ 360040 w 720080"/>
                <a:gd name="connsiteY12" fmla="*/ 0 h 1105273"/>
                <a:gd name="connsiteX0" fmla="*/ 360040 w 720080"/>
                <a:gd name="connsiteY0" fmla="*/ 0 h 1105273"/>
                <a:gd name="connsiteX1" fmla="*/ 720080 w 720080"/>
                <a:gd name="connsiteY1" fmla="*/ 360040 h 1105273"/>
                <a:gd name="connsiteX2" fmla="*/ 719534 w 720080"/>
                <a:gd name="connsiteY2" fmla="*/ 365458 h 1105273"/>
                <a:gd name="connsiteX3" fmla="*/ 720080 w 720080"/>
                <a:gd name="connsiteY3" fmla="*/ 365458 h 1105273"/>
                <a:gd name="connsiteX4" fmla="*/ 719396 w 720080"/>
                <a:gd name="connsiteY4" fmla="*/ 366826 h 1105273"/>
                <a:gd name="connsiteX5" fmla="*/ 604500 w 720080"/>
                <a:gd name="connsiteY5" fmla="*/ 706009 h 1105273"/>
                <a:gd name="connsiteX6" fmla="*/ 310702 w 720080"/>
                <a:gd name="connsiteY6" fmla="*/ 1105273 h 1105273"/>
                <a:gd name="connsiteX7" fmla="*/ 138019 w 720080"/>
                <a:gd name="connsiteY7" fmla="*/ 641496 h 1105273"/>
                <a:gd name="connsiteX8" fmla="*/ 684 w 720080"/>
                <a:gd name="connsiteY8" fmla="*/ 366826 h 1105273"/>
                <a:gd name="connsiteX9" fmla="*/ 0 w 720080"/>
                <a:gd name="connsiteY9" fmla="*/ 365458 h 1105273"/>
                <a:gd name="connsiteX10" fmla="*/ 546 w 720080"/>
                <a:gd name="connsiteY10" fmla="*/ 365458 h 1105273"/>
                <a:gd name="connsiteX11" fmla="*/ 0 w 720080"/>
                <a:gd name="connsiteY11" fmla="*/ 360040 h 1105273"/>
                <a:gd name="connsiteX12" fmla="*/ 360040 w 720080"/>
                <a:gd name="connsiteY12" fmla="*/ 0 h 1105273"/>
                <a:gd name="connsiteX0" fmla="*/ 360040 w 720080"/>
                <a:gd name="connsiteY0" fmla="*/ 0 h 1105273"/>
                <a:gd name="connsiteX1" fmla="*/ 720080 w 720080"/>
                <a:gd name="connsiteY1" fmla="*/ 360040 h 1105273"/>
                <a:gd name="connsiteX2" fmla="*/ 719534 w 720080"/>
                <a:gd name="connsiteY2" fmla="*/ 365458 h 1105273"/>
                <a:gd name="connsiteX3" fmla="*/ 720080 w 720080"/>
                <a:gd name="connsiteY3" fmla="*/ 365458 h 1105273"/>
                <a:gd name="connsiteX4" fmla="*/ 719396 w 720080"/>
                <a:gd name="connsiteY4" fmla="*/ 366826 h 1105273"/>
                <a:gd name="connsiteX5" fmla="*/ 604500 w 720080"/>
                <a:gd name="connsiteY5" fmla="*/ 706009 h 1105273"/>
                <a:gd name="connsiteX6" fmla="*/ 310702 w 720080"/>
                <a:gd name="connsiteY6" fmla="*/ 1105273 h 1105273"/>
                <a:gd name="connsiteX7" fmla="*/ 138019 w 720080"/>
                <a:gd name="connsiteY7" fmla="*/ 641496 h 1105273"/>
                <a:gd name="connsiteX8" fmla="*/ 684 w 720080"/>
                <a:gd name="connsiteY8" fmla="*/ 366826 h 1105273"/>
                <a:gd name="connsiteX9" fmla="*/ 0 w 720080"/>
                <a:gd name="connsiteY9" fmla="*/ 365458 h 1105273"/>
                <a:gd name="connsiteX10" fmla="*/ 546 w 720080"/>
                <a:gd name="connsiteY10" fmla="*/ 365458 h 1105273"/>
                <a:gd name="connsiteX11" fmla="*/ 0 w 720080"/>
                <a:gd name="connsiteY11" fmla="*/ 360040 h 1105273"/>
                <a:gd name="connsiteX12" fmla="*/ 360040 w 720080"/>
                <a:gd name="connsiteY12" fmla="*/ 0 h 1105273"/>
                <a:gd name="connsiteX0" fmla="*/ 360040 w 720080"/>
                <a:gd name="connsiteY0" fmla="*/ 0 h 1105273"/>
                <a:gd name="connsiteX1" fmla="*/ 720080 w 720080"/>
                <a:gd name="connsiteY1" fmla="*/ 360040 h 1105273"/>
                <a:gd name="connsiteX2" fmla="*/ 719534 w 720080"/>
                <a:gd name="connsiteY2" fmla="*/ 365458 h 1105273"/>
                <a:gd name="connsiteX3" fmla="*/ 720080 w 720080"/>
                <a:gd name="connsiteY3" fmla="*/ 365458 h 1105273"/>
                <a:gd name="connsiteX4" fmla="*/ 719396 w 720080"/>
                <a:gd name="connsiteY4" fmla="*/ 366826 h 1105273"/>
                <a:gd name="connsiteX5" fmla="*/ 604500 w 720080"/>
                <a:gd name="connsiteY5" fmla="*/ 706009 h 1105273"/>
                <a:gd name="connsiteX6" fmla="*/ 310702 w 720080"/>
                <a:gd name="connsiteY6" fmla="*/ 1105273 h 1105273"/>
                <a:gd name="connsiteX7" fmla="*/ 138019 w 720080"/>
                <a:gd name="connsiteY7" fmla="*/ 641496 h 1105273"/>
                <a:gd name="connsiteX8" fmla="*/ 684 w 720080"/>
                <a:gd name="connsiteY8" fmla="*/ 366826 h 1105273"/>
                <a:gd name="connsiteX9" fmla="*/ 0 w 720080"/>
                <a:gd name="connsiteY9" fmla="*/ 365458 h 1105273"/>
                <a:gd name="connsiteX10" fmla="*/ 546 w 720080"/>
                <a:gd name="connsiteY10" fmla="*/ 365458 h 1105273"/>
                <a:gd name="connsiteX11" fmla="*/ 0 w 720080"/>
                <a:gd name="connsiteY11" fmla="*/ 360040 h 1105273"/>
                <a:gd name="connsiteX12" fmla="*/ 360040 w 720080"/>
                <a:gd name="connsiteY12" fmla="*/ 0 h 1105273"/>
                <a:gd name="connsiteX0" fmla="*/ 360040 w 720080"/>
                <a:gd name="connsiteY0" fmla="*/ 0 h 1209055"/>
                <a:gd name="connsiteX1" fmla="*/ 720080 w 720080"/>
                <a:gd name="connsiteY1" fmla="*/ 360040 h 1209055"/>
                <a:gd name="connsiteX2" fmla="*/ 719534 w 720080"/>
                <a:gd name="connsiteY2" fmla="*/ 365458 h 1209055"/>
                <a:gd name="connsiteX3" fmla="*/ 720080 w 720080"/>
                <a:gd name="connsiteY3" fmla="*/ 365458 h 1209055"/>
                <a:gd name="connsiteX4" fmla="*/ 719396 w 720080"/>
                <a:gd name="connsiteY4" fmla="*/ 366826 h 1209055"/>
                <a:gd name="connsiteX5" fmla="*/ 604500 w 720080"/>
                <a:gd name="connsiteY5" fmla="*/ 706009 h 1209055"/>
                <a:gd name="connsiteX6" fmla="*/ 263018 w 720080"/>
                <a:gd name="connsiteY6" fmla="*/ 1209055 h 1209055"/>
                <a:gd name="connsiteX7" fmla="*/ 138019 w 720080"/>
                <a:gd name="connsiteY7" fmla="*/ 641496 h 1209055"/>
                <a:gd name="connsiteX8" fmla="*/ 684 w 720080"/>
                <a:gd name="connsiteY8" fmla="*/ 366826 h 1209055"/>
                <a:gd name="connsiteX9" fmla="*/ 0 w 720080"/>
                <a:gd name="connsiteY9" fmla="*/ 365458 h 1209055"/>
                <a:gd name="connsiteX10" fmla="*/ 546 w 720080"/>
                <a:gd name="connsiteY10" fmla="*/ 365458 h 1209055"/>
                <a:gd name="connsiteX11" fmla="*/ 0 w 720080"/>
                <a:gd name="connsiteY11" fmla="*/ 360040 h 1209055"/>
                <a:gd name="connsiteX12" fmla="*/ 360040 w 720080"/>
                <a:gd name="connsiteY12" fmla="*/ 0 h 1209055"/>
                <a:gd name="connsiteX0" fmla="*/ 360040 w 720080"/>
                <a:gd name="connsiteY0" fmla="*/ 0 h 1209055"/>
                <a:gd name="connsiteX1" fmla="*/ 720080 w 720080"/>
                <a:gd name="connsiteY1" fmla="*/ 360040 h 1209055"/>
                <a:gd name="connsiteX2" fmla="*/ 719534 w 720080"/>
                <a:gd name="connsiteY2" fmla="*/ 365458 h 1209055"/>
                <a:gd name="connsiteX3" fmla="*/ 720080 w 720080"/>
                <a:gd name="connsiteY3" fmla="*/ 365458 h 1209055"/>
                <a:gd name="connsiteX4" fmla="*/ 719396 w 720080"/>
                <a:gd name="connsiteY4" fmla="*/ 366826 h 1209055"/>
                <a:gd name="connsiteX5" fmla="*/ 604500 w 720080"/>
                <a:gd name="connsiteY5" fmla="*/ 706009 h 1209055"/>
                <a:gd name="connsiteX6" fmla="*/ 263018 w 720080"/>
                <a:gd name="connsiteY6" fmla="*/ 1209055 h 1209055"/>
                <a:gd name="connsiteX7" fmla="*/ 138019 w 720080"/>
                <a:gd name="connsiteY7" fmla="*/ 641496 h 1209055"/>
                <a:gd name="connsiteX8" fmla="*/ 684 w 720080"/>
                <a:gd name="connsiteY8" fmla="*/ 366826 h 1209055"/>
                <a:gd name="connsiteX9" fmla="*/ 0 w 720080"/>
                <a:gd name="connsiteY9" fmla="*/ 365458 h 1209055"/>
                <a:gd name="connsiteX10" fmla="*/ 546 w 720080"/>
                <a:gd name="connsiteY10" fmla="*/ 365458 h 1209055"/>
                <a:gd name="connsiteX11" fmla="*/ 0 w 720080"/>
                <a:gd name="connsiteY11" fmla="*/ 360040 h 1209055"/>
                <a:gd name="connsiteX12" fmla="*/ 360040 w 720080"/>
                <a:gd name="connsiteY12" fmla="*/ 0 h 1209055"/>
                <a:gd name="connsiteX0" fmla="*/ 360040 w 720080"/>
                <a:gd name="connsiteY0" fmla="*/ 0 h 1217470"/>
                <a:gd name="connsiteX1" fmla="*/ 720080 w 720080"/>
                <a:gd name="connsiteY1" fmla="*/ 360040 h 1217470"/>
                <a:gd name="connsiteX2" fmla="*/ 719534 w 720080"/>
                <a:gd name="connsiteY2" fmla="*/ 365458 h 1217470"/>
                <a:gd name="connsiteX3" fmla="*/ 720080 w 720080"/>
                <a:gd name="connsiteY3" fmla="*/ 365458 h 1217470"/>
                <a:gd name="connsiteX4" fmla="*/ 719396 w 720080"/>
                <a:gd name="connsiteY4" fmla="*/ 366826 h 1217470"/>
                <a:gd name="connsiteX5" fmla="*/ 604500 w 720080"/>
                <a:gd name="connsiteY5" fmla="*/ 706009 h 1217470"/>
                <a:gd name="connsiteX6" fmla="*/ 243384 w 720080"/>
                <a:gd name="connsiteY6" fmla="*/ 1217470 h 1217470"/>
                <a:gd name="connsiteX7" fmla="*/ 138019 w 720080"/>
                <a:gd name="connsiteY7" fmla="*/ 641496 h 1217470"/>
                <a:gd name="connsiteX8" fmla="*/ 684 w 720080"/>
                <a:gd name="connsiteY8" fmla="*/ 366826 h 1217470"/>
                <a:gd name="connsiteX9" fmla="*/ 0 w 720080"/>
                <a:gd name="connsiteY9" fmla="*/ 365458 h 1217470"/>
                <a:gd name="connsiteX10" fmla="*/ 546 w 720080"/>
                <a:gd name="connsiteY10" fmla="*/ 365458 h 1217470"/>
                <a:gd name="connsiteX11" fmla="*/ 0 w 720080"/>
                <a:gd name="connsiteY11" fmla="*/ 360040 h 1217470"/>
                <a:gd name="connsiteX12" fmla="*/ 360040 w 720080"/>
                <a:gd name="connsiteY12" fmla="*/ 0 h 1217470"/>
                <a:gd name="connsiteX0" fmla="*/ 360040 w 720080"/>
                <a:gd name="connsiteY0" fmla="*/ 0 h 1217470"/>
                <a:gd name="connsiteX1" fmla="*/ 720080 w 720080"/>
                <a:gd name="connsiteY1" fmla="*/ 360040 h 1217470"/>
                <a:gd name="connsiteX2" fmla="*/ 719534 w 720080"/>
                <a:gd name="connsiteY2" fmla="*/ 365458 h 1217470"/>
                <a:gd name="connsiteX3" fmla="*/ 720080 w 720080"/>
                <a:gd name="connsiteY3" fmla="*/ 365458 h 1217470"/>
                <a:gd name="connsiteX4" fmla="*/ 719396 w 720080"/>
                <a:gd name="connsiteY4" fmla="*/ 366826 h 1217470"/>
                <a:gd name="connsiteX5" fmla="*/ 604500 w 720080"/>
                <a:gd name="connsiteY5" fmla="*/ 706009 h 1217470"/>
                <a:gd name="connsiteX6" fmla="*/ 243384 w 720080"/>
                <a:gd name="connsiteY6" fmla="*/ 1217470 h 1217470"/>
                <a:gd name="connsiteX7" fmla="*/ 138019 w 720080"/>
                <a:gd name="connsiteY7" fmla="*/ 641496 h 1217470"/>
                <a:gd name="connsiteX8" fmla="*/ 684 w 720080"/>
                <a:gd name="connsiteY8" fmla="*/ 366826 h 1217470"/>
                <a:gd name="connsiteX9" fmla="*/ 0 w 720080"/>
                <a:gd name="connsiteY9" fmla="*/ 365458 h 1217470"/>
                <a:gd name="connsiteX10" fmla="*/ 546 w 720080"/>
                <a:gd name="connsiteY10" fmla="*/ 365458 h 1217470"/>
                <a:gd name="connsiteX11" fmla="*/ 0 w 720080"/>
                <a:gd name="connsiteY11" fmla="*/ 360040 h 1217470"/>
                <a:gd name="connsiteX12" fmla="*/ 360040 w 720080"/>
                <a:gd name="connsiteY12" fmla="*/ 0 h 1217470"/>
                <a:gd name="connsiteX0" fmla="*/ 360040 w 720080"/>
                <a:gd name="connsiteY0" fmla="*/ 0 h 1217470"/>
                <a:gd name="connsiteX1" fmla="*/ 720080 w 720080"/>
                <a:gd name="connsiteY1" fmla="*/ 360040 h 1217470"/>
                <a:gd name="connsiteX2" fmla="*/ 719534 w 720080"/>
                <a:gd name="connsiteY2" fmla="*/ 365458 h 1217470"/>
                <a:gd name="connsiteX3" fmla="*/ 720080 w 720080"/>
                <a:gd name="connsiteY3" fmla="*/ 365458 h 1217470"/>
                <a:gd name="connsiteX4" fmla="*/ 719396 w 720080"/>
                <a:gd name="connsiteY4" fmla="*/ 366826 h 1217470"/>
                <a:gd name="connsiteX5" fmla="*/ 604500 w 720080"/>
                <a:gd name="connsiteY5" fmla="*/ 706009 h 1217470"/>
                <a:gd name="connsiteX6" fmla="*/ 243384 w 720080"/>
                <a:gd name="connsiteY6" fmla="*/ 1217470 h 1217470"/>
                <a:gd name="connsiteX7" fmla="*/ 138019 w 720080"/>
                <a:gd name="connsiteY7" fmla="*/ 641496 h 1217470"/>
                <a:gd name="connsiteX8" fmla="*/ 684 w 720080"/>
                <a:gd name="connsiteY8" fmla="*/ 366826 h 1217470"/>
                <a:gd name="connsiteX9" fmla="*/ 0 w 720080"/>
                <a:gd name="connsiteY9" fmla="*/ 365458 h 1217470"/>
                <a:gd name="connsiteX10" fmla="*/ 546 w 720080"/>
                <a:gd name="connsiteY10" fmla="*/ 365458 h 1217470"/>
                <a:gd name="connsiteX11" fmla="*/ 0 w 720080"/>
                <a:gd name="connsiteY11" fmla="*/ 360040 h 1217470"/>
                <a:gd name="connsiteX12" fmla="*/ 360040 w 720080"/>
                <a:gd name="connsiteY12" fmla="*/ 0 h 1217470"/>
                <a:gd name="connsiteX0" fmla="*/ 360040 w 720080"/>
                <a:gd name="connsiteY0" fmla="*/ 0 h 1217470"/>
                <a:gd name="connsiteX1" fmla="*/ 720080 w 720080"/>
                <a:gd name="connsiteY1" fmla="*/ 360040 h 1217470"/>
                <a:gd name="connsiteX2" fmla="*/ 719534 w 720080"/>
                <a:gd name="connsiteY2" fmla="*/ 365458 h 1217470"/>
                <a:gd name="connsiteX3" fmla="*/ 720080 w 720080"/>
                <a:gd name="connsiteY3" fmla="*/ 365458 h 1217470"/>
                <a:gd name="connsiteX4" fmla="*/ 719396 w 720080"/>
                <a:gd name="connsiteY4" fmla="*/ 366826 h 1217470"/>
                <a:gd name="connsiteX5" fmla="*/ 604500 w 720080"/>
                <a:gd name="connsiteY5" fmla="*/ 706009 h 1217470"/>
                <a:gd name="connsiteX6" fmla="*/ 243384 w 720080"/>
                <a:gd name="connsiteY6" fmla="*/ 1217470 h 1217470"/>
                <a:gd name="connsiteX7" fmla="*/ 138019 w 720080"/>
                <a:gd name="connsiteY7" fmla="*/ 641496 h 1217470"/>
                <a:gd name="connsiteX8" fmla="*/ 684 w 720080"/>
                <a:gd name="connsiteY8" fmla="*/ 366826 h 1217470"/>
                <a:gd name="connsiteX9" fmla="*/ 0 w 720080"/>
                <a:gd name="connsiteY9" fmla="*/ 365458 h 1217470"/>
                <a:gd name="connsiteX10" fmla="*/ 546 w 720080"/>
                <a:gd name="connsiteY10" fmla="*/ 365458 h 1217470"/>
                <a:gd name="connsiteX11" fmla="*/ 0 w 720080"/>
                <a:gd name="connsiteY11" fmla="*/ 360040 h 1217470"/>
                <a:gd name="connsiteX12" fmla="*/ 360040 w 720080"/>
                <a:gd name="connsiteY12" fmla="*/ 0 h 1217470"/>
                <a:gd name="connsiteX0" fmla="*/ 360040 w 720080"/>
                <a:gd name="connsiteY0" fmla="*/ 0 h 1223080"/>
                <a:gd name="connsiteX1" fmla="*/ 720080 w 720080"/>
                <a:gd name="connsiteY1" fmla="*/ 360040 h 1223080"/>
                <a:gd name="connsiteX2" fmla="*/ 719534 w 720080"/>
                <a:gd name="connsiteY2" fmla="*/ 365458 h 1223080"/>
                <a:gd name="connsiteX3" fmla="*/ 720080 w 720080"/>
                <a:gd name="connsiteY3" fmla="*/ 365458 h 1223080"/>
                <a:gd name="connsiteX4" fmla="*/ 719396 w 720080"/>
                <a:gd name="connsiteY4" fmla="*/ 366826 h 1223080"/>
                <a:gd name="connsiteX5" fmla="*/ 604500 w 720080"/>
                <a:gd name="connsiteY5" fmla="*/ 706009 h 1223080"/>
                <a:gd name="connsiteX6" fmla="*/ 263019 w 720080"/>
                <a:gd name="connsiteY6" fmla="*/ 1223080 h 1223080"/>
                <a:gd name="connsiteX7" fmla="*/ 138019 w 720080"/>
                <a:gd name="connsiteY7" fmla="*/ 641496 h 1223080"/>
                <a:gd name="connsiteX8" fmla="*/ 684 w 720080"/>
                <a:gd name="connsiteY8" fmla="*/ 366826 h 1223080"/>
                <a:gd name="connsiteX9" fmla="*/ 0 w 720080"/>
                <a:gd name="connsiteY9" fmla="*/ 365458 h 1223080"/>
                <a:gd name="connsiteX10" fmla="*/ 546 w 720080"/>
                <a:gd name="connsiteY10" fmla="*/ 365458 h 1223080"/>
                <a:gd name="connsiteX11" fmla="*/ 0 w 720080"/>
                <a:gd name="connsiteY11" fmla="*/ 360040 h 1223080"/>
                <a:gd name="connsiteX12" fmla="*/ 360040 w 720080"/>
                <a:gd name="connsiteY12" fmla="*/ 0 h 1223080"/>
                <a:gd name="connsiteX0" fmla="*/ 360040 w 720080"/>
                <a:gd name="connsiteY0" fmla="*/ 0 h 1223080"/>
                <a:gd name="connsiteX1" fmla="*/ 720080 w 720080"/>
                <a:gd name="connsiteY1" fmla="*/ 360040 h 1223080"/>
                <a:gd name="connsiteX2" fmla="*/ 719534 w 720080"/>
                <a:gd name="connsiteY2" fmla="*/ 365458 h 1223080"/>
                <a:gd name="connsiteX3" fmla="*/ 720080 w 720080"/>
                <a:gd name="connsiteY3" fmla="*/ 365458 h 1223080"/>
                <a:gd name="connsiteX4" fmla="*/ 719396 w 720080"/>
                <a:gd name="connsiteY4" fmla="*/ 366826 h 1223080"/>
                <a:gd name="connsiteX5" fmla="*/ 604500 w 720080"/>
                <a:gd name="connsiteY5" fmla="*/ 706009 h 1223080"/>
                <a:gd name="connsiteX6" fmla="*/ 263019 w 720080"/>
                <a:gd name="connsiteY6" fmla="*/ 1223080 h 1223080"/>
                <a:gd name="connsiteX7" fmla="*/ 138019 w 720080"/>
                <a:gd name="connsiteY7" fmla="*/ 641496 h 1223080"/>
                <a:gd name="connsiteX8" fmla="*/ 684 w 720080"/>
                <a:gd name="connsiteY8" fmla="*/ 366826 h 1223080"/>
                <a:gd name="connsiteX9" fmla="*/ 0 w 720080"/>
                <a:gd name="connsiteY9" fmla="*/ 365458 h 1223080"/>
                <a:gd name="connsiteX10" fmla="*/ 546 w 720080"/>
                <a:gd name="connsiteY10" fmla="*/ 365458 h 1223080"/>
                <a:gd name="connsiteX11" fmla="*/ 0 w 720080"/>
                <a:gd name="connsiteY11" fmla="*/ 360040 h 1223080"/>
                <a:gd name="connsiteX12" fmla="*/ 360040 w 720080"/>
                <a:gd name="connsiteY12" fmla="*/ 0 h 1223080"/>
                <a:gd name="connsiteX0" fmla="*/ 360040 w 720080"/>
                <a:gd name="connsiteY0" fmla="*/ 0 h 1223080"/>
                <a:gd name="connsiteX1" fmla="*/ 720080 w 720080"/>
                <a:gd name="connsiteY1" fmla="*/ 360040 h 1223080"/>
                <a:gd name="connsiteX2" fmla="*/ 719534 w 720080"/>
                <a:gd name="connsiteY2" fmla="*/ 365458 h 1223080"/>
                <a:gd name="connsiteX3" fmla="*/ 720080 w 720080"/>
                <a:gd name="connsiteY3" fmla="*/ 365458 h 1223080"/>
                <a:gd name="connsiteX4" fmla="*/ 719396 w 720080"/>
                <a:gd name="connsiteY4" fmla="*/ 366826 h 1223080"/>
                <a:gd name="connsiteX5" fmla="*/ 604500 w 720080"/>
                <a:gd name="connsiteY5" fmla="*/ 706009 h 1223080"/>
                <a:gd name="connsiteX6" fmla="*/ 263019 w 720080"/>
                <a:gd name="connsiteY6" fmla="*/ 1223080 h 1223080"/>
                <a:gd name="connsiteX7" fmla="*/ 138019 w 720080"/>
                <a:gd name="connsiteY7" fmla="*/ 641496 h 1223080"/>
                <a:gd name="connsiteX8" fmla="*/ 684 w 720080"/>
                <a:gd name="connsiteY8" fmla="*/ 366826 h 1223080"/>
                <a:gd name="connsiteX9" fmla="*/ 0 w 720080"/>
                <a:gd name="connsiteY9" fmla="*/ 365458 h 1223080"/>
                <a:gd name="connsiteX10" fmla="*/ 546 w 720080"/>
                <a:gd name="connsiteY10" fmla="*/ 365458 h 1223080"/>
                <a:gd name="connsiteX11" fmla="*/ 0 w 720080"/>
                <a:gd name="connsiteY11" fmla="*/ 360040 h 1223080"/>
                <a:gd name="connsiteX12" fmla="*/ 360040 w 720080"/>
                <a:gd name="connsiteY12" fmla="*/ 0 h 1223080"/>
                <a:gd name="connsiteX0" fmla="*/ 360040 w 720080"/>
                <a:gd name="connsiteY0" fmla="*/ 0 h 1223080"/>
                <a:gd name="connsiteX1" fmla="*/ 720080 w 720080"/>
                <a:gd name="connsiteY1" fmla="*/ 360040 h 1223080"/>
                <a:gd name="connsiteX2" fmla="*/ 719534 w 720080"/>
                <a:gd name="connsiteY2" fmla="*/ 365458 h 1223080"/>
                <a:gd name="connsiteX3" fmla="*/ 720080 w 720080"/>
                <a:gd name="connsiteY3" fmla="*/ 365458 h 1223080"/>
                <a:gd name="connsiteX4" fmla="*/ 719396 w 720080"/>
                <a:gd name="connsiteY4" fmla="*/ 366826 h 1223080"/>
                <a:gd name="connsiteX5" fmla="*/ 604500 w 720080"/>
                <a:gd name="connsiteY5" fmla="*/ 706009 h 1223080"/>
                <a:gd name="connsiteX6" fmla="*/ 263019 w 720080"/>
                <a:gd name="connsiteY6" fmla="*/ 1223080 h 1223080"/>
                <a:gd name="connsiteX7" fmla="*/ 138019 w 720080"/>
                <a:gd name="connsiteY7" fmla="*/ 641496 h 1223080"/>
                <a:gd name="connsiteX8" fmla="*/ 684 w 720080"/>
                <a:gd name="connsiteY8" fmla="*/ 366826 h 1223080"/>
                <a:gd name="connsiteX9" fmla="*/ 0 w 720080"/>
                <a:gd name="connsiteY9" fmla="*/ 365458 h 1223080"/>
                <a:gd name="connsiteX10" fmla="*/ 546 w 720080"/>
                <a:gd name="connsiteY10" fmla="*/ 365458 h 1223080"/>
                <a:gd name="connsiteX11" fmla="*/ 0 w 720080"/>
                <a:gd name="connsiteY11" fmla="*/ 360040 h 1223080"/>
                <a:gd name="connsiteX12" fmla="*/ 360040 w 720080"/>
                <a:gd name="connsiteY12" fmla="*/ 0 h 1223080"/>
                <a:gd name="connsiteX0" fmla="*/ 360040 w 720080"/>
                <a:gd name="connsiteY0" fmla="*/ 0 h 1223080"/>
                <a:gd name="connsiteX1" fmla="*/ 720080 w 720080"/>
                <a:gd name="connsiteY1" fmla="*/ 360040 h 1223080"/>
                <a:gd name="connsiteX2" fmla="*/ 719534 w 720080"/>
                <a:gd name="connsiteY2" fmla="*/ 365458 h 1223080"/>
                <a:gd name="connsiteX3" fmla="*/ 720080 w 720080"/>
                <a:gd name="connsiteY3" fmla="*/ 365458 h 1223080"/>
                <a:gd name="connsiteX4" fmla="*/ 719396 w 720080"/>
                <a:gd name="connsiteY4" fmla="*/ 366826 h 1223080"/>
                <a:gd name="connsiteX5" fmla="*/ 604500 w 720080"/>
                <a:gd name="connsiteY5" fmla="*/ 706009 h 1223080"/>
                <a:gd name="connsiteX6" fmla="*/ 263019 w 720080"/>
                <a:gd name="connsiteY6" fmla="*/ 1223080 h 1223080"/>
                <a:gd name="connsiteX7" fmla="*/ 138019 w 720080"/>
                <a:gd name="connsiteY7" fmla="*/ 641496 h 1223080"/>
                <a:gd name="connsiteX8" fmla="*/ 684 w 720080"/>
                <a:gd name="connsiteY8" fmla="*/ 366826 h 1223080"/>
                <a:gd name="connsiteX9" fmla="*/ 0 w 720080"/>
                <a:gd name="connsiteY9" fmla="*/ 365458 h 1223080"/>
                <a:gd name="connsiteX10" fmla="*/ 546 w 720080"/>
                <a:gd name="connsiteY10" fmla="*/ 365458 h 1223080"/>
                <a:gd name="connsiteX11" fmla="*/ 0 w 720080"/>
                <a:gd name="connsiteY11" fmla="*/ 360040 h 1223080"/>
                <a:gd name="connsiteX12" fmla="*/ 360040 w 720080"/>
                <a:gd name="connsiteY12" fmla="*/ 0 h 1223080"/>
                <a:gd name="connsiteX0" fmla="*/ 360040 w 720080"/>
                <a:gd name="connsiteY0" fmla="*/ 0 h 1236370"/>
                <a:gd name="connsiteX1" fmla="*/ 720080 w 720080"/>
                <a:gd name="connsiteY1" fmla="*/ 360040 h 1236370"/>
                <a:gd name="connsiteX2" fmla="*/ 719534 w 720080"/>
                <a:gd name="connsiteY2" fmla="*/ 365458 h 1236370"/>
                <a:gd name="connsiteX3" fmla="*/ 720080 w 720080"/>
                <a:gd name="connsiteY3" fmla="*/ 365458 h 1236370"/>
                <a:gd name="connsiteX4" fmla="*/ 719396 w 720080"/>
                <a:gd name="connsiteY4" fmla="*/ 366826 h 1236370"/>
                <a:gd name="connsiteX5" fmla="*/ 604500 w 720080"/>
                <a:gd name="connsiteY5" fmla="*/ 706009 h 1236370"/>
                <a:gd name="connsiteX6" fmla="*/ 294916 w 720080"/>
                <a:gd name="connsiteY6" fmla="*/ 1236370 h 1236370"/>
                <a:gd name="connsiteX7" fmla="*/ 138019 w 720080"/>
                <a:gd name="connsiteY7" fmla="*/ 641496 h 1236370"/>
                <a:gd name="connsiteX8" fmla="*/ 684 w 720080"/>
                <a:gd name="connsiteY8" fmla="*/ 366826 h 1236370"/>
                <a:gd name="connsiteX9" fmla="*/ 0 w 720080"/>
                <a:gd name="connsiteY9" fmla="*/ 365458 h 1236370"/>
                <a:gd name="connsiteX10" fmla="*/ 546 w 720080"/>
                <a:gd name="connsiteY10" fmla="*/ 365458 h 1236370"/>
                <a:gd name="connsiteX11" fmla="*/ 0 w 720080"/>
                <a:gd name="connsiteY11" fmla="*/ 360040 h 1236370"/>
                <a:gd name="connsiteX12" fmla="*/ 360040 w 720080"/>
                <a:gd name="connsiteY12" fmla="*/ 0 h 1236370"/>
                <a:gd name="connsiteX0" fmla="*/ 360040 w 720080"/>
                <a:gd name="connsiteY0" fmla="*/ 0 h 1236370"/>
                <a:gd name="connsiteX1" fmla="*/ 720080 w 720080"/>
                <a:gd name="connsiteY1" fmla="*/ 360040 h 1236370"/>
                <a:gd name="connsiteX2" fmla="*/ 719534 w 720080"/>
                <a:gd name="connsiteY2" fmla="*/ 365458 h 1236370"/>
                <a:gd name="connsiteX3" fmla="*/ 720080 w 720080"/>
                <a:gd name="connsiteY3" fmla="*/ 365458 h 1236370"/>
                <a:gd name="connsiteX4" fmla="*/ 719396 w 720080"/>
                <a:gd name="connsiteY4" fmla="*/ 366826 h 1236370"/>
                <a:gd name="connsiteX5" fmla="*/ 604500 w 720080"/>
                <a:gd name="connsiteY5" fmla="*/ 706009 h 1236370"/>
                <a:gd name="connsiteX6" fmla="*/ 294916 w 720080"/>
                <a:gd name="connsiteY6" fmla="*/ 1236370 h 1236370"/>
                <a:gd name="connsiteX7" fmla="*/ 138019 w 720080"/>
                <a:gd name="connsiteY7" fmla="*/ 641496 h 1236370"/>
                <a:gd name="connsiteX8" fmla="*/ 684 w 720080"/>
                <a:gd name="connsiteY8" fmla="*/ 366826 h 1236370"/>
                <a:gd name="connsiteX9" fmla="*/ 0 w 720080"/>
                <a:gd name="connsiteY9" fmla="*/ 365458 h 1236370"/>
                <a:gd name="connsiteX10" fmla="*/ 546 w 720080"/>
                <a:gd name="connsiteY10" fmla="*/ 365458 h 1236370"/>
                <a:gd name="connsiteX11" fmla="*/ 0 w 720080"/>
                <a:gd name="connsiteY11" fmla="*/ 360040 h 1236370"/>
                <a:gd name="connsiteX12" fmla="*/ 360040 w 720080"/>
                <a:gd name="connsiteY12" fmla="*/ 0 h 1236370"/>
                <a:gd name="connsiteX0" fmla="*/ 360040 w 720080"/>
                <a:gd name="connsiteY0" fmla="*/ 0 h 1236370"/>
                <a:gd name="connsiteX1" fmla="*/ 720080 w 720080"/>
                <a:gd name="connsiteY1" fmla="*/ 360040 h 1236370"/>
                <a:gd name="connsiteX2" fmla="*/ 719534 w 720080"/>
                <a:gd name="connsiteY2" fmla="*/ 365458 h 1236370"/>
                <a:gd name="connsiteX3" fmla="*/ 720080 w 720080"/>
                <a:gd name="connsiteY3" fmla="*/ 365458 h 1236370"/>
                <a:gd name="connsiteX4" fmla="*/ 719396 w 720080"/>
                <a:gd name="connsiteY4" fmla="*/ 366826 h 1236370"/>
                <a:gd name="connsiteX5" fmla="*/ 604500 w 720080"/>
                <a:gd name="connsiteY5" fmla="*/ 706009 h 1236370"/>
                <a:gd name="connsiteX6" fmla="*/ 294916 w 720080"/>
                <a:gd name="connsiteY6" fmla="*/ 1236370 h 1236370"/>
                <a:gd name="connsiteX7" fmla="*/ 138019 w 720080"/>
                <a:gd name="connsiteY7" fmla="*/ 641496 h 1236370"/>
                <a:gd name="connsiteX8" fmla="*/ 684 w 720080"/>
                <a:gd name="connsiteY8" fmla="*/ 366826 h 1236370"/>
                <a:gd name="connsiteX9" fmla="*/ 0 w 720080"/>
                <a:gd name="connsiteY9" fmla="*/ 365458 h 1236370"/>
                <a:gd name="connsiteX10" fmla="*/ 546 w 720080"/>
                <a:gd name="connsiteY10" fmla="*/ 365458 h 1236370"/>
                <a:gd name="connsiteX11" fmla="*/ 0 w 720080"/>
                <a:gd name="connsiteY11" fmla="*/ 360040 h 1236370"/>
                <a:gd name="connsiteX12" fmla="*/ 360040 w 720080"/>
                <a:gd name="connsiteY12" fmla="*/ 0 h 1236370"/>
                <a:gd name="connsiteX0" fmla="*/ 360040 w 720080"/>
                <a:gd name="connsiteY0" fmla="*/ 0 h 1236370"/>
                <a:gd name="connsiteX1" fmla="*/ 720080 w 720080"/>
                <a:gd name="connsiteY1" fmla="*/ 360040 h 1236370"/>
                <a:gd name="connsiteX2" fmla="*/ 719534 w 720080"/>
                <a:gd name="connsiteY2" fmla="*/ 365458 h 1236370"/>
                <a:gd name="connsiteX3" fmla="*/ 720080 w 720080"/>
                <a:gd name="connsiteY3" fmla="*/ 365458 h 1236370"/>
                <a:gd name="connsiteX4" fmla="*/ 719396 w 720080"/>
                <a:gd name="connsiteY4" fmla="*/ 366826 h 1236370"/>
                <a:gd name="connsiteX5" fmla="*/ 604500 w 720080"/>
                <a:gd name="connsiteY5" fmla="*/ 706009 h 1236370"/>
                <a:gd name="connsiteX6" fmla="*/ 294916 w 720080"/>
                <a:gd name="connsiteY6" fmla="*/ 1236370 h 1236370"/>
                <a:gd name="connsiteX7" fmla="*/ 138019 w 720080"/>
                <a:gd name="connsiteY7" fmla="*/ 641496 h 1236370"/>
                <a:gd name="connsiteX8" fmla="*/ 684 w 720080"/>
                <a:gd name="connsiteY8" fmla="*/ 366826 h 1236370"/>
                <a:gd name="connsiteX9" fmla="*/ 0 w 720080"/>
                <a:gd name="connsiteY9" fmla="*/ 365458 h 1236370"/>
                <a:gd name="connsiteX10" fmla="*/ 546 w 720080"/>
                <a:gd name="connsiteY10" fmla="*/ 365458 h 1236370"/>
                <a:gd name="connsiteX11" fmla="*/ 0 w 720080"/>
                <a:gd name="connsiteY11" fmla="*/ 360040 h 1236370"/>
                <a:gd name="connsiteX12" fmla="*/ 360040 w 720080"/>
                <a:gd name="connsiteY12" fmla="*/ 0 h 1236370"/>
                <a:gd name="connsiteX0" fmla="*/ 360040 w 720080"/>
                <a:gd name="connsiteY0" fmla="*/ 0 h 1236370"/>
                <a:gd name="connsiteX1" fmla="*/ 720080 w 720080"/>
                <a:gd name="connsiteY1" fmla="*/ 360040 h 1236370"/>
                <a:gd name="connsiteX2" fmla="*/ 719534 w 720080"/>
                <a:gd name="connsiteY2" fmla="*/ 365458 h 1236370"/>
                <a:gd name="connsiteX3" fmla="*/ 720080 w 720080"/>
                <a:gd name="connsiteY3" fmla="*/ 365458 h 1236370"/>
                <a:gd name="connsiteX4" fmla="*/ 719396 w 720080"/>
                <a:gd name="connsiteY4" fmla="*/ 366826 h 1236370"/>
                <a:gd name="connsiteX5" fmla="*/ 604500 w 720080"/>
                <a:gd name="connsiteY5" fmla="*/ 706009 h 1236370"/>
                <a:gd name="connsiteX6" fmla="*/ 294916 w 720080"/>
                <a:gd name="connsiteY6" fmla="*/ 1236370 h 1236370"/>
                <a:gd name="connsiteX7" fmla="*/ 138019 w 720080"/>
                <a:gd name="connsiteY7" fmla="*/ 641496 h 1236370"/>
                <a:gd name="connsiteX8" fmla="*/ 684 w 720080"/>
                <a:gd name="connsiteY8" fmla="*/ 366826 h 1236370"/>
                <a:gd name="connsiteX9" fmla="*/ 0 w 720080"/>
                <a:gd name="connsiteY9" fmla="*/ 365458 h 1236370"/>
                <a:gd name="connsiteX10" fmla="*/ 546 w 720080"/>
                <a:gd name="connsiteY10" fmla="*/ 365458 h 1236370"/>
                <a:gd name="connsiteX11" fmla="*/ 0 w 720080"/>
                <a:gd name="connsiteY11" fmla="*/ 360040 h 1236370"/>
                <a:gd name="connsiteX12" fmla="*/ 360040 w 720080"/>
                <a:gd name="connsiteY12" fmla="*/ 0 h 1236370"/>
                <a:gd name="connsiteX0" fmla="*/ 360040 w 720080"/>
                <a:gd name="connsiteY0" fmla="*/ 0 h 1236370"/>
                <a:gd name="connsiteX1" fmla="*/ 720080 w 720080"/>
                <a:gd name="connsiteY1" fmla="*/ 360040 h 1236370"/>
                <a:gd name="connsiteX2" fmla="*/ 719534 w 720080"/>
                <a:gd name="connsiteY2" fmla="*/ 365458 h 1236370"/>
                <a:gd name="connsiteX3" fmla="*/ 720080 w 720080"/>
                <a:gd name="connsiteY3" fmla="*/ 365458 h 1236370"/>
                <a:gd name="connsiteX4" fmla="*/ 719396 w 720080"/>
                <a:gd name="connsiteY4" fmla="*/ 366826 h 1236370"/>
                <a:gd name="connsiteX5" fmla="*/ 604500 w 720080"/>
                <a:gd name="connsiteY5" fmla="*/ 706009 h 1236370"/>
                <a:gd name="connsiteX6" fmla="*/ 294916 w 720080"/>
                <a:gd name="connsiteY6" fmla="*/ 1236370 h 1236370"/>
                <a:gd name="connsiteX7" fmla="*/ 138019 w 720080"/>
                <a:gd name="connsiteY7" fmla="*/ 641496 h 1236370"/>
                <a:gd name="connsiteX8" fmla="*/ 684 w 720080"/>
                <a:gd name="connsiteY8" fmla="*/ 366826 h 1236370"/>
                <a:gd name="connsiteX9" fmla="*/ 0 w 720080"/>
                <a:gd name="connsiteY9" fmla="*/ 365458 h 1236370"/>
                <a:gd name="connsiteX10" fmla="*/ 0 w 720080"/>
                <a:gd name="connsiteY10" fmla="*/ 360040 h 1236370"/>
                <a:gd name="connsiteX11" fmla="*/ 360040 w 720080"/>
                <a:gd name="connsiteY11" fmla="*/ 0 h 1236370"/>
                <a:gd name="connsiteX0" fmla="*/ 360040 w 720910"/>
                <a:gd name="connsiteY0" fmla="*/ 0 h 1236370"/>
                <a:gd name="connsiteX1" fmla="*/ 720080 w 720910"/>
                <a:gd name="connsiteY1" fmla="*/ 360040 h 1236370"/>
                <a:gd name="connsiteX2" fmla="*/ 719534 w 720910"/>
                <a:gd name="connsiteY2" fmla="*/ 365458 h 1236370"/>
                <a:gd name="connsiteX3" fmla="*/ 720080 w 720910"/>
                <a:gd name="connsiteY3" fmla="*/ 365458 h 1236370"/>
                <a:gd name="connsiteX4" fmla="*/ 720910 w 720910"/>
                <a:gd name="connsiteY4" fmla="*/ 369452 h 1236370"/>
                <a:gd name="connsiteX5" fmla="*/ 604500 w 720910"/>
                <a:gd name="connsiteY5" fmla="*/ 706009 h 1236370"/>
                <a:gd name="connsiteX6" fmla="*/ 294916 w 720910"/>
                <a:gd name="connsiteY6" fmla="*/ 1236370 h 1236370"/>
                <a:gd name="connsiteX7" fmla="*/ 138019 w 720910"/>
                <a:gd name="connsiteY7" fmla="*/ 641496 h 1236370"/>
                <a:gd name="connsiteX8" fmla="*/ 684 w 720910"/>
                <a:gd name="connsiteY8" fmla="*/ 366826 h 1236370"/>
                <a:gd name="connsiteX9" fmla="*/ 0 w 720910"/>
                <a:gd name="connsiteY9" fmla="*/ 365458 h 1236370"/>
                <a:gd name="connsiteX10" fmla="*/ 0 w 720910"/>
                <a:gd name="connsiteY10" fmla="*/ 360040 h 1236370"/>
                <a:gd name="connsiteX11" fmla="*/ 360040 w 720910"/>
                <a:gd name="connsiteY11" fmla="*/ 0 h 1236370"/>
                <a:gd name="connsiteX0" fmla="*/ 360040 w 721745"/>
                <a:gd name="connsiteY0" fmla="*/ 5 h 1236375"/>
                <a:gd name="connsiteX1" fmla="*/ 721745 w 721745"/>
                <a:gd name="connsiteY1" fmla="*/ 353834 h 1236375"/>
                <a:gd name="connsiteX2" fmla="*/ 719534 w 721745"/>
                <a:gd name="connsiteY2" fmla="*/ 365463 h 1236375"/>
                <a:gd name="connsiteX3" fmla="*/ 720080 w 721745"/>
                <a:gd name="connsiteY3" fmla="*/ 365463 h 1236375"/>
                <a:gd name="connsiteX4" fmla="*/ 720910 w 721745"/>
                <a:gd name="connsiteY4" fmla="*/ 369457 h 1236375"/>
                <a:gd name="connsiteX5" fmla="*/ 604500 w 721745"/>
                <a:gd name="connsiteY5" fmla="*/ 706014 h 1236375"/>
                <a:gd name="connsiteX6" fmla="*/ 294916 w 721745"/>
                <a:gd name="connsiteY6" fmla="*/ 1236375 h 1236375"/>
                <a:gd name="connsiteX7" fmla="*/ 138019 w 721745"/>
                <a:gd name="connsiteY7" fmla="*/ 641501 h 1236375"/>
                <a:gd name="connsiteX8" fmla="*/ 684 w 721745"/>
                <a:gd name="connsiteY8" fmla="*/ 366831 h 1236375"/>
                <a:gd name="connsiteX9" fmla="*/ 0 w 721745"/>
                <a:gd name="connsiteY9" fmla="*/ 365463 h 1236375"/>
                <a:gd name="connsiteX10" fmla="*/ 0 w 721745"/>
                <a:gd name="connsiteY10" fmla="*/ 360045 h 1236375"/>
                <a:gd name="connsiteX11" fmla="*/ 360040 w 721745"/>
                <a:gd name="connsiteY11" fmla="*/ 5 h 1236375"/>
                <a:gd name="connsiteX0" fmla="*/ 360040 w 722129"/>
                <a:gd name="connsiteY0" fmla="*/ 5 h 1236375"/>
                <a:gd name="connsiteX1" fmla="*/ 721745 w 722129"/>
                <a:gd name="connsiteY1" fmla="*/ 353834 h 1236375"/>
                <a:gd name="connsiteX2" fmla="*/ 719534 w 722129"/>
                <a:gd name="connsiteY2" fmla="*/ 365463 h 1236375"/>
                <a:gd name="connsiteX3" fmla="*/ 720080 w 722129"/>
                <a:gd name="connsiteY3" fmla="*/ 365463 h 1236375"/>
                <a:gd name="connsiteX4" fmla="*/ 722129 w 722129"/>
                <a:gd name="connsiteY4" fmla="*/ 389759 h 1236375"/>
                <a:gd name="connsiteX5" fmla="*/ 604500 w 722129"/>
                <a:gd name="connsiteY5" fmla="*/ 706014 h 1236375"/>
                <a:gd name="connsiteX6" fmla="*/ 294916 w 722129"/>
                <a:gd name="connsiteY6" fmla="*/ 1236375 h 1236375"/>
                <a:gd name="connsiteX7" fmla="*/ 138019 w 722129"/>
                <a:gd name="connsiteY7" fmla="*/ 641501 h 1236375"/>
                <a:gd name="connsiteX8" fmla="*/ 684 w 722129"/>
                <a:gd name="connsiteY8" fmla="*/ 366831 h 1236375"/>
                <a:gd name="connsiteX9" fmla="*/ 0 w 722129"/>
                <a:gd name="connsiteY9" fmla="*/ 365463 h 1236375"/>
                <a:gd name="connsiteX10" fmla="*/ 0 w 722129"/>
                <a:gd name="connsiteY10" fmla="*/ 360045 h 1236375"/>
                <a:gd name="connsiteX11" fmla="*/ 360040 w 722129"/>
                <a:gd name="connsiteY11" fmla="*/ 5 h 1236375"/>
                <a:gd name="connsiteX0" fmla="*/ 360040 w 722129"/>
                <a:gd name="connsiteY0" fmla="*/ 5 h 1236375"/>
                <a:gd name="connsiteX1" fmla="*/ 721745 w 722129"/>
                <a:gd name="connsiteY1" fmla="*/ 353834 h 1236375"/>
                <a:gd name="connsiteX2" fmla="*/ 719534 w 722129"/>
                <a:gd name="connsiteY2" fmla="*/ 365463 h 1236375"/>
                <a:gd name="connsiteX3" fmla="*/ 722129 w 722129"/>
                <a:gd name="connsiteY3" fmla="*/ 389759 h 1236375"/>
                <a:gd name="connsiteX4" fmla="*/ 604500 w 722129"/>
                <a:gd name="connsiteY4" fmla="*/ 706014 h 1236375"/>
                <a:gd name="connsiteX5" fmla="*/ 294916 w 722129"/>
                <a:gd name="connsiteY5" fmla="*/ 1236375 h 1236375"/>
                <a:gd name="connsiteX6" fmla="*/ 138019 w 722129"/>
                <a:gd name="connsiteY6" fmla="*/ 641501 h 1236375"/>
                <a:gd name="connsiteX7" fmla="*/ 684 w 722129"/>
                <a:gd name="connsiteY7" fmla="*/ 366831 h 1236375"/>
                <a:gd name="connsiteX8" fmla="*/ 0 w 722129"/>
                <a:gd name="connsiteY8" fmla="*/ 365463 h 1236375"/>
                <a:gd name="connsiteX9" fmla="*/ 0 w 722129"/>
                <a:gd name="connsiteY9" fmla="*/ 360045 h 1236375"/>
                <a:gd name="connsiteX10" fmla="*/ 360040 w 722129"/>
                <a:gd name="connsiteY10" fmla="*/ 5 h 1236375"/>
                <a:gd name="connsiteX0" fmla="*/ 360040 w 722129"/>
                <a:gd name="connsiteY0" fmla="*/ 5 h 1236375"/>
                <a:gd name="connsiteX1" fmla="*/ 721745 w 722129"/>
                <a:gd name="connsiteY1" fmla="*/ 353834 h 1236375"/>
                <a:gd name="connsiteX2" fmla="*/ 722129 w 722129"/>
                <a:gd name="connsiteY2" fmla="*/ 389759 h 1236375"/>
                <a:gd name="connsiteX3" fmla="*/ 604500 w 722129"/>
                <a:gd name="connsiteY3" fmla="*/ 706014 h 1236375"/>
                <a:gd name="connsiteX4" fmla="*/ 294916 w 722129"/>
                <a:gd name="connsiteY4" fmla="*/ 1236375 h 1236375"/>
                <a:gd name="connsiteX5" fmla="*/ 138019 w 722129"/>
                <a:gd name="connsiteY5" fmla="*/ 641501 h 1236375"/>
                <a:gd name="connsiteX6" fmla="*/ 684 w 722129"/>
                <a:gd name="connsiteY6" fmla="*/ 366831 h 1236375"/>
                <a:gd name="connsiteX7" fmla="*/ 0 w 722129"/>
                <a:gd name="connsiteY7" fmla="*/ 365463 h 1236375"/>
                <a:gd name="connsiteX8" fmla="*/ 0 w 722129"/>
                <a:gd name="connsiteY8" fmla="*/ 360045 h 1236375"/>
                <a:gd name="connsiteX9" fmla="*/ 360040 w 722129"/>
                <a:gd name="connsiteY9" fmla="*/ 5 h 1236375"/>
                <a:gd name="connsiteX0" fmla="*/ 360040 w 722021"/>
                <a:gd name="connsiteY0" fmla="*/ 5 h 1236375"/>
                <a:gd name="connsiteX1" fmla="*/ 721745 w 722021"/>
                <a:gd name="connsiteY1" fmla="*/ 353834 h 1236375"/>
                <a:gd name="connsiteX2" fmla="*/ 722021 w 722021"/>
                <a:gd name="connsiteY2" fmla="*/ 365316 h 1236375"/>
                <a:gd name="connsiteX3" fmla="*/ 604500 w 722021"/>
                <a:gd name="connsiteY3" fmla="*/ 706014 h 1236375"/>
                <a:gd name="connsiteX4" fmla="*/ 294916 w 722021"/>
                <a:gd name="connsiteY4" fmla="*/ 1236375 h 1236375"/>
                <a:gd name="connsiteX5" fmla="*/ 138019 w 722021"/>
                <a:gd name="connsiteY5" fmla="*/ 641501 h 1236375"/>
                <a:gd name="connsiteX6" fmla="*/ 684 w 722021"/>
                <a:gd name="connsiteY6" fmla="*/ 366831 h 1236375"/>
                <a:gd name="connsiteX7" fmla="*/ 0 w 722021"/>
                <a:gd name="connsiteY7" fmla="*/ 365463 h 1236375"/>
                <a:gd name="connsiteX8" fmla="*/ 0 w 722021"/>
                <a:gd name="connsiteY8" fmla="*/ 360045 h 1236375"/>
                <a:gd name="connsiteX9" fmla="*/ 360040 w 722021"/>
                <a:gd name="connsiteY9" fmla="*/ 5 h 1236375"/>
                <a:gd name="connsiteX0" fmla="*/ 360040 w 722021"/>
                <a:gd name="connsiteY0" fmla="*/ 5 h 1236375"/>
                <a:gd name="connsiteX1" fmla="*/ 721745 w 722021"/>
                <a:gd name="connsiteY1" fmla="*/ 353834 h 1236375"/>
                <a:gd name="connsiteX2" fmla="*/ 722021 w 722021"/>
                <a:gd name="connsiteY2" fmla="*/ 365316 h 1236375"/>
                <a:gd name="connsiteX3" fmla="*/ 604500 w 722021"/>
                <a:gd name="connsiteY3" fmla="*/ 706014 h 1236375"/>
                <a:gd name="connsiteX4" fmla="*/ 294916 w 722021"/>
                <a:gd name="connsiteY4" fmla="*/ 1236375 h 1236375"/>
                <a:gd name="connsiteX5" fmla="*/ 138019 w 722021"/>
                <a:gd name="connsiteY5" fmla="*/ 641501 h 1236375"/>
                <a:gd name="connsiteX6" fmla="*/ 684 w 722021"/>
                <a:gd name="connsiteY6" fmla="*/ 366831 h 1236375"/>
                <a:gd name="connsiteX7" fmla="*/ 0 w 722021"/>
                <a:gd name="connsiteY7" fmla="*/ 365463 h 1236375"/>
                <a:gd name="connsiteX8" fmla="*/ 0 w 722021"/>
                <a:gd name="connsiteY8" fmla="*/ 360045 h 1236375"/>
                <a:gd name="connsiteX9" fmla="*/ 360040 w 722021"/>
                <a:gd name="connsiteY9" fmla="*/ 5 h 1236375"/>
                <a:gd name="connsiteX0" fmla="*/ 360040 w 722021"/>
                <a:gd name="connsiteY0" fmla="*/ 8 h 1236378"/>
                <a:gd name="connsiteX1" fmla="*/ 721745 w 722021"/>
                <a:gd name="connsiteY1" fmla="*/ 353837 h 1236378"/>
                <a:gd name="connsiteX2" fmla="*/ 722021 w 722021"/>
                <a:gd name="connsiteY2" fmla="*/ 365319 h 1236378"/>
                <a:gd name="connsiteX3" fmla="*/ 604500 w 722021"/>
                <a:gd name="connsiteY3" fmla="*/ 706017 h 1236378"/>
                <a:gd name="connsiteX4" fmla="*/ 294916 w 722021"/>
                <a:gd name="connsiteY4" fmla="*/ 1236378 h 1236378"/>
                <a:gd name="connsiteX5" fmla="*/ 138019 w 722021"/>
                <a:gd name="connsiteY5" fmla="*/ 641504 h 1236378"/>
                <a:gd name="connsiteX6" fmla="*/ 684 w 722021"/>
                <a:gd name="connsiteY6" fmla="*/ 366834 h 1236378"/>
                <a:gd name="connsiteX7" fmla="*/ 0 w 722021"/>
                <a:gd name="connsiteY7" fmla="*/ 365466 h 1236378"/>
                <a:gd name="connsiteX8" fmla="*/ 0 w 722021"/>
                <a:gd name="connsiteY8" fmla="*/ 360048 h 1236378"/>
                <a:gd name="connsiteX9" fmla="*/ 360040 w 722021"/>
                <a:gd name="connsiteY9" fmla="*/ 8 h 1236378"/>
                <a:gd name="connsiteX0" fmla="*/ 360040 w 722021"/>
                <a:gd name="connsiteY0" fmla="*/ 8 h 1236378"/>
                <a:gd name="connsiteX1" fmla="*/ 721745 w 722021"/>
                <a:gd name="connsiteY1" fmla="*/ 353837 h 1236378"/>
                <a:gd name="connsiteX2" fmla="*/ 722021 w 722021"/>
                <a:gd name="connsiteY2" fmla="*/ 365319 h 1236378"/>
                <a:gd name="connsiteX3" fmla="*/ 604500 w 722021"/>
                <a:gd name="connsiteY3" fmla="*/ 706017 h 1236378"/>
                <a:gd name="connsiteX4" fmla="*/ 294916 w 722021"/>
                <a:gd name="connsiteY4" fmla="*/ 1236378 h 1236378"/>
                <a:gd name="connsiteX5" fmla="*/ 138019 w 722021"/>
                <a:gd name="connsiteY5" fmla="*/ 641504 h 1236378"/>
                <a:gd name="connsiteX6" fmla="*/ 684 w 722021"/>
                <a:gd name="connsiteY6" fmla="*/ 366834 h 1236378"/>
                <a:gd name="connsiteX7" fmla="*/ 0 w 722021"/>
                <a:gd name="connsiteY7" fmla="*/ 365466 h 1236378"/>
                <a:gd name="connsiteX8" fmla="*/ 0 w 722021"/>
                <a:gd name="connsiteY8" fmla="*/ 360048 h 1236378"/>
                <a:gd name="connsiteX9" fmla="*/ 360040 w 722021"/>
                <a:gd name="connsiteY9" fmla="*/ 8 h 1236378"/>
                <a:gd name="connsiteX0" fmla="*/ 362304 w 722021"/>
                <a:gd name="connsiteY0" fmla="*/ 7 h 1247697"/>
                <a:gd name="connsiteX1" fmla="*/ 721745 w 722021"/>
                <a:gd name="connsiteY1" fmla="*/ 365156 h 1247697"/>
                <a:gd name="connsiteX2" fmla="*/ 722021 w 722021"/>
                <a:gd name="connsiteY2" fmla="*/ 376638 h 1247697"/>
                <a:gd name="connsiteX3" fmla="*/ 604500 w 722021"/>
                <a:gd name="connsiteY3" fmla="*/ 717336 h 1247697"/>
                <a:gd name="connsiteX4" fmla="*/ 294916 w 722021"/>
                <a:gd name="connsiteY4" fmla="*/ 1247697 h 1247697"/>
                <a:gd name="connsiteX5" fmla="*/ 138019 w 722021"/>
                <a:gd name="connsiteY5" fmla="*/ 652823 h 1247697"/>
                <a:gd name="connsiteX6" fmla="*/ 684 w 722021"/>
                <a:gd name="connsiteY6" fmla="*/ 378153 h 1247697"/>
                <a:gd name="connsiteX7" fmla="*/ 0 w 722021"/>
                <a:gd name="connsiteY7" fmla="*/ 376785 h 1247697"/>
                <a:gd name="connsiteX8" fmla="*/ 0 w 722021"/>
                <a:gd name="connsiteY8" fmla="*/ 371367 h 1247697"/>
                <a:gd name="connsiteX9" fmla="*/ 362304 w 722021"/>
                <a:gd name="connsiteY9" fmla="*/ 7 h 1247697"/>
                <a:gd name="connsiteX0" fmla="*/ 369097 w 722021"/>
                <a:gd name="connsiteY0" fmla="*/ 8 h 1243170"/>
                <a:gd name="connsiteX1" fmla="*/ 721745 w 722021"/>
                <a:gd name="connsiteY1" fmla="*/ 360629 h 1243170"/>
                <a:gd name="connsiteX2" fmla="*/ 722021 w 722021"/>
                <a:gd name="connsiteY2" fmla="*/ 372111 h 1243170"/>
                <a:gd name="connsiteX3" fmla="*/ 604500 w 722021"/>
                <a:gd name="connsiteY3" fmla="*/ 712809 h 1243170"/>
                <a:gd name="connsiteX4" fmla="*/ 294916 w 722021"/>
                <a:gd name="connsiteY4" fmla="*/ 1243170 h 1243170"/>
                <a:gd name="connsiteX5" fmla="*/ 138019 w 722021"/>
                <a:gd name="connsiteY5" fmla="*/ 648296 h 1243170"/>
                <a:gd name="connsiteX6" fmla="*/ 684 w 722021"/>
                <a:gd name="connsiteY6" fmla="*/ 373626 h 1243170"/>
                <a:gd name="connsiteX7" fmla="*/ 0 w 722021"/>
                <a:gd name="connsiteY7" fmla="*/ 372258 h 1243170"/>
                <a:gd name="connsiteX8" fmla="*/ 0 w 722021"/>
                <a:gd name="connsiteY8" fmla="*/ 366840 h 1243170"/>
                <a:gd name="connsiteX9" fmla="*/ 369097 w 722021"/>
                <a:gd name="connsiteY9" fmla="*/ 8 h 1243170"/>
                <a:gd name="connsiteX0" fmla="*/ 366832 w 722021"/>
                <a:gd name="connsiteY0" fmla="*/ 7 h 1245433"/>
                <a:gd name="connsiteX1" fmla="*/ 721745 w 722021"/>
                <a:gd name="connsiteY1" fmla="*/ 362892 h 1245433"/>
                <a:gd name="connsiteX2" fmla="*/ 722021 w 722021"/>
                <a:gd name="connsiteY2" fmla="*/ 374374 h 1245433"/>
                <a:gd name="connsiteX3" fmla="*/ 604500 w 722021"/>
                <a:gd name="connsiteY3" fmla="*/ 715072 h 1245433"/>
                <a:gd name="connsiteX4" fmla="*/ 294916 w 722021"/>
                <a:gd name="connsiteY4" fmla="*/ 1245433 h 1245433"/>
                <a:gd name="connsiteX5" fmla="*/ 138019 w 722021"/>
                <a:gd name="connsiteY5" fmla="*/ 650559 h 1245433"/>
                <a:gd name="connsiteX6" fmla="*/ 684 w 722021"/>
                <a:gd name="connsiteY6" fmla="*/ 375889 h 1245433"/>
                <a:gd name="connsiteX7" fmla="*/ 0 w 722021"/>
                <a:gd name="connsiteY7" fmla="*/ 374521 h 1245433"/>
                <a:gd name="connsiteX8" fmla="*/ 0 w 722021"/>
                <a:gd name="connsiteY8" fmla="*/ 369103 h 1245433"/>
                <a:gd name="connsiteX9" fmla="*/ 366832 w 722021"/>
                <a:gd name="connsiteY9" fmla="*/ 7 h 1245433"/>
                <a:gd name="connsiteX0" fmla="*/ 366832 w 722021"/>
                <a:gd name="connsiteY0" fmla="*/ 11 h 1245437"/>
                <a:gd name="connsiteX1" fmla="*/ 721745 w 722021"/>
                <a:gd name="connsiteY1" fmla="*/ 362896 h 1245437"/>
                <a:gd name="connsiteX2" fmla="*/ 722021 w 722021"/>
                <a:gd name="connsiteY2" fmla="*/ 374378 h 1245437"/>
                <a:gd name="connsiteX3" fmla="*/ 604500 w 722021"/>
                <a:gd name="connsiteY3" fmla="*/ 715076 h 1245437"/>
                <a:gd name="connsiteX4" fmla="*/ 294916 w 722021"/>
                <a:gd name="connsiteY4" fmla="*/ 1245437 h 1245437"/>
                <a:gd name="connsiteX5" fmla="*/ 138019 w 722021"/>
                <a:gd name="connsiteY5" fmla="*/ 650563 h 1245437"/>
                <a:gd name="connsiteX6" fmla="*/ 684 w 722021"/>
                <a:gd name="connsiteY6" fmla="*/ 375893 h 1245437"/>
                <a:gd name="connsiteX7" fmla="*/ 0 w 722021"/>
                <a:gd name="connsiteY7" fmla="*/ 374525 h 1245437"/>
                <a:gd name="connsiteX8" fmla="*/ 0 w 722021"/>
                <a:gd name="connsiteY8" fmla="*/ 369107 h 1245437"/>
                <a:gd name="connsiteX9" fmla="*/ 366832 w 722021"/>
                <a:gd name="connsiteY9" fmla="*/ 11 h 1245437"/>
                <a:gd name="connsiteX0" fmla="*/ 366832 w 722021"/>
                <a:gd name="connsiteY0" fmla="*/ 11 h 1245437"/>
                <a:gd name="connsiteX1" fmla="*/ 721745 w 722021"/>
                <a:gd name="connsiteY1" fmla="*/ 362896 h 1245437"/>
                <a:gd name="connsiteX2" fmla="*/ 722021 w 722021"/>
                <a:gd name="connsiteY2" fmla="*/ 374378 h 1245437"/>
                <a:gd name="connsiteX3" fmla="*/ 604500 w 722021"/>
                <a:gd name="connsiteY3" fmla="*/ 715076 h 1245437"/>
                <a:gd name="connsiteX4" fmla="*/ 294916 w 722021"/>
                <a:gd name="connsiteY4" fmla="*/ 1245437 h 1245437"/>
                <a:gd name="connsiteX5" fmla="*/ 138019 w 722021"/>
                <a:gd name="connsiteY5" fmla="*/ 650563 h 1245437"/>
                <a:gd name="connsiteX6" fmla="*/ 684 w 722021"/>
                <a:gd name="connsiteY6" fmla="*/ 375893 h 1245437"/>
                <a:gd name="connsiteX7" fmla="*/ 0 w 722021"/>
                <a:gd name="connsiteY7" fmla="*/ 374525 h 1245437"/>
                <a:gd name="connsiteX8" fmla="*/ 0 w 722021"/>
                <a:gd name="connsiteY8" fmla="*/ 369107 h 1245437"/>
                <a:gd name="connsiteX9" fmla="*/ 366832 w 722021"/>
                <a:gd name="connsiteY9" fmla="*/ 11 h 1245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2021" h="1245437">
                  <a:moveTo>
                    <a:pt x="366832" y="11"/>
                  </a:moveTo>
                  <a:cubicBezTo>
                    <a:pt x="512029" y="1240"/>
                    <a:pt x="713393" y="104107"/>
                    <a:pt x="721745" y="362896"/>
                  </a:cubicBezTo>
                  <a:lnTo>
                    <a:pt x="722021" y="374378"/>
                  </a:lnTo>
                  <a:cubicBezTo>
                    <a:pt x="720571" y="486256"/>
                    <a:pt x="670464" y="590705"/>
                    <a:pt x="604500" y="715076"/>
                  </a:cubicBezTo>
                  <a:cubicBezTo>
                    <a:pt x="509279" y="899836"/>
                    <a:pt x="424692" y="1073967"/>
                    <a:pt x="294916" y="1245437"/>
                  </a:cubicBezTo>
                  <a:cubicBezTo>
                    <a:pt x="347130" y="965592"/>
                    <a:pt x="307312" y="836292"/>
                    <a:pt x="138019" y="650563"/>
                  </a:cubicBezTo>
                  <a:cubicBezTo>
                    <a:pt x="63641" y="570336"/>
                    <a:pt x="2135" y="487771"/>
                    <a:pt x="684" y="375893"/>
                  </a:cubicBezTo>
                  <a:lnTo>
                    <a:pt x="0" y="374525"/>
                  </a:lnTo>
                  <a:lnTo>
                    <a:pt x="0" y="369107"/>
                  </a:lnTo>
                  <a:cubicBezTo>
                    <a:pt x="23562" y="98894"/>
                    <a:pt x="221635" y="-1218"/>
                    <a:pt x="366832" y="1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" name="Oval 2">
              <a:extLst>
                <a:ext uri="{FF2B5EF4-FFF2-40B4-BE49-F238E27FC236}">
                  <a16:creationId xmlns:a16="http://schemas.microsoft.com/office/drawing/2014/main" xmlns="" id="{2BF244CB-6807-44BA-B18F-CB117D0BCB16}"/>
                </a:ext>
              </a:extLst>
            </p:cNvPr>
            <p:cNvSpPr/>
            <p:nvPr/>
          </p:nvSpPr>
          <p:spPr>
            <a:xfrm rot="17400000">
              <a:off x="5354226" y="1820275"/>
              <a:ext cx="962376" cy="1660033"/>
            </a:xfrm>
            <a:custGeom>
              <a:avLst/>
              <a:gdLst>
                <a:gd name="connsiteX0" fmla="*/ 360040 w 720080"/>
                <a:gd name="connsiteY0" fmla="*/ 0 h 1085538"/>
                <a:gd name="connsiteX1" fmla="*/ 720080 w 720080"/>
                <a:gd name="connsiteY1" fmla="*/ 360040 h 1085538"/>
                <a:gd name="connsiteX2" fmla="*/ 719534 w 720080"/>
                <a:gd name="connsiteY2" fmla="*/ 365458 h 1085538"/>
                <a:gd name="connsiteX3" fmla="*/ 720080 w 720080"/>
                <a:gd name="connsiteY3" fmla="*/ 365458 h 1085538"/>
                <a:gd name="connsiteX4" fmla="*/ 719396 w 720080"/>
                <a:gd name="connsiteY4" fmla="*/ 366826 h 1085538"/>
                <a:gd name="connsiteX5" fmla="*/ 582061 w 720080"/>
                <a:gd name="connsiteY5" fmla="*/ 641496 h 1085538"/>
                <a:gd name="connsiteX6" fmla="*/ 360040 w 720080"/>
                <a:gd name="connsiteY6" fmla="*/ 1085538 h 1085538"/>
                <a:gd name="connsiteX7" fmla="*/ 138019 w 720080"/>
                <a:gd name="connsiteY7" fmla="*/ 641496 h 1085538"/>
                <a:gd name="connsiteX8" fmla="*/ 684 w 720080"/>
                <a:gd name="connsiteY8" fmla="*/ 366826 h 1085538"/>
                <a:gd name="connsiteX9" fmla="*/ 0 w 720080"/>
                <a:gd name="connsiteY9" fmla="*/ 365458 h 1085538"/>
                <a:gd name="connsiteX10" fmla="*/ 546 w 720080"/>
                <a:gd name="connsiteY10" fmla="*/ 365458 h 1085538"/>
                <a:gd name="connsiteX11" fmla="*/ 0 w 720080"/>
                <a:gd name="connsiteY11" fmla="*/ 360040 h 1085538"/>
                <a:gd name="connsiteX12" fmla="*/ 360040 w 720080"/>
                <a:gd name="connsiteY12" fmla="*/ 0 h 1085538"/>
                <a:gd name="connsiteX0" fmla="*/ 360040 w 720080"/>
                <a:gd name="connsiteY0" fmla="*/ 0 h 1105273"/>
                <a:gd name="connsiteX1" fmla="*/ 720080 w 720080"/>
                <a:gd name="connsiteY1" fmla="*/ 360040 h 1105273"/>
                <a:gd name="connsiteX2" fmla="*/ 719534 w 720080"/>
                <a:gd name="connsiteY2" fmla="*/ 365458 h 1105273"/>
                <a:gd name="connsiteX3" fmla="*/ 720080 w 720080"/>
                <a:gd name="connsiteY3" fmla="*/ 365458 h 1105273"/>
                <a:gd name="connsiteX4" fmla="*/ 719396 w 720080"/>
                <a:gd name="connsiteY4" fmla="*/ 366826 h 1105273"/>
                <a:gd name="connsiteX5" fmla="*/ 582061 w 720080"/>
                <a:gd name="connsiteY5" fmla="*/ 641496 h 1105273"/>
                <a:gd name="connsiteX6" fmla="*/ 310702 w 720080"/>
                <a:gd name="connsiteY6" fmla="*/ 1105273 h 1105273"/>
                <a:gd name="connsiteX7" fmla="*/ 138019 w 720080"/>
                <a:gd name="connsiteY7" fmla="*/ 641496 h 1105273"/>
                <a:gd name="connsiteX8" fmla="*/ 684 w 720080"/>
                <a:gd name="connsiteY8" fmla="*/ 366826 h 1105273"/>
                <a:gd name="connsiteX9" fmla="*/ 0 w 720080"/>
                <a:gd name="connsiteY9" fmla="*/ 365458 h 1105273"/>
                <a:gd name="connsiteX10" fmla="*/ 546 w 720080"/>
                <a:gd name="connsiteY10" fmla="*/ 365458 h 1105273"/>
                <a:gd name="connsiteX11" fmla="*/ 0 w 720080"/>
                <a:gd name="connsiteY11" fmla="*/ 360040 h 1105273"/>
                <a:gd name="connsiteX12" fmla="*/ 360040 w 720080"/>
                <a:gd name="connsiteY12" fmla="*/ 0 h 1105273"/>
                <a:gd name="connsiteX0" fmla="*/ 360040 w 720080"/>
                <a:gd name="connsiteY0" fmla="*/ 0 h 1105273"/>
                <a:gd name="connsiteX1" fmla="*/ 720080 w 720080"/>
                <a:gd name="connsiteY1" fmla="*/ 360040 h 1105273"/>
                <a:gd name="connsiteX2" fmla="*/ 719534 w 720080"/>
                <a:gd name="connsiteY2" fmla="*/ 365458 h 1105273"/>
                <a:gd name="connsiteX3" fmla="*/ 720080 w 720080"/>
                <a:gd name="connsiteY3" fmla="*/ 365458 h 1105273"/>
                <a:gd name="connsiteX4" fmla="*/ 719396 w 720080"/>
                <a:gd name="connsiteY4" fmla="*/ 366826 h 1105273"/>
                <a:gd name="connsiteX5" fmla="*/ 604500 w 720080"/>
                <a:gd name="connsiteY5" fmla="*/ 706009 h 1105273"/>
                <a:gd name="connsiteX6" fmla="*/ 310702 w 720080"/>
                <a:gd name="connsiteY6" fmla="*/ 1105273 h 1105273"/>
                <a:gd name="connsiteX7" fmla="*/ 138019 w 720080"/>
                <a:gd name="connsiteY7" fmla="*/ 641496 h 1105273"/>
                <a:gd name="connsiteX8" fmla="*/ 684 w 720080"/>
                <a:gd name="connsiteY8" fmla="*/ 366826 h 1105273"/>
                <a:gd name="connsiteX9" fmla="*/ 0 w 720080"/>
                <a:gd name="connsiteY9" fmla="*/ 365458 h 1105273"/>
                <a:gd name="connsiteX10" fmla="*/ 546 w 720080"/>
                <a:gd name="connsiteY10" fmla="*/ 365458 h 1105273"/>
                <a:gd name="connsiteX11" fmla="*/ 0 w 720080"/>
                <a:gd name="connsiteY11" fmla="*/ 360040 h 1105273"/>
                <a:gd name="connsiteX12" fmla="*/ 360040 w 720080"/>
                <a:gd name="connsiteY12" fmla="*/ 0 h 1105273"/>
                <a:gd name="connsiteX0" fmla="*/ 360040 w 720080"/>
                <a:gd name="connsiteY0" fmla="*/ 0 h 1105273"/>
                <a:gd name="connsiteX1" fmla="*/ 720080 w 720080"/>
                <a:gd name="connsiteY1" fmla="*/ 360040 h 1105273"/>
                <a:gd name="connsiteX2" fmla="*/ 719534 w 720080"/>
                <a:gd name="connsiteY2" fmla="*/ 365458 h 1105273"/>
                <a:gd name="connsiteX3" fmla="*/ 720080 w 720080"/>
                <a:gd name="connsiteY3" fmla="*/ 365458 h 1105273"/>
                <a:gd name="connsiteX4" fmla="*/ 719396 w 720080"/>
                <a:gd name="connsiteY4" fmla="*/ 366826 h 1105273"/>
                <a:gd name="connsiteX5" fmla="*/ 604500 w 720080"/>
                <a:gd name="connsiteY5" fmla="*/ 706009 h 1105273"/>
                <a:gd name="connsiteX6" fmla="*/ 310702 w 720080"/>
                <a:gd name="connsiteY6" fmla="*/ 1105273 h 1105273"/>
                <a:gd name="connsiteX7" fmla="*/ 138019 w 720080"/>
                <a:gd name="connsiteY7" fmla="*/ 641496 h 1105273"/>
                <a:gd name="connsiteX8" fmla="*/ 684 w 720080"/>
                <a:gd name="connsiteY8" fmla="*/ 366826 h 1105273"/>
                <a:gd name="connsiteX9" fmla="*/ 0 w 720080"/>
                <a:gd name="connsiteY9" fmla="*/ 365458 h 1105273"/>
                <a:gd name="connsiteX10" fmla="*/ 546 w 720080"/>
                <a:gd name="connsiteY10" fmla="*/ 365458 h 1105273"/>
                <a:gd name="connsiteX11" fmla="*/ 0 w 720080"/>
                <a:gd name="connsiteY11" fmla="*/ 360040 h 1105273"/>
                <a:gd name="connsiteX12" fmla="*/ 360040 w 720080"/>
                <a:gd name="connsiteY12" fmla="*/ 0 h 1105273"/>
                <a:gd name="connsiteX0" fmla="*/ 360040 w 720080"/>
                <a:gd name="connsiteY0" fmla="*/ 0 h 1105273"/>
                <a:gd name="connsiteX1" fmla="*/ 720080 w 720080"/>
                <a:gd name="connsiteY1" fmla="*/ 360040 h 1105273"/>
                <a:gd name="connsiteX2" fmla="*/ 719534 w 720080"/>
                <a:gd name="connsiteY2" fmla="*/ 365458 h 1105273"/>
                <a:gd name="connsiteX3" fmla="*/ 720080 w 720080"/>
                <a:gd name="connsiteY3" fmla="*/ 365458 h 1105273"/>
                <a:gd name="connsiteX4" fmla="*/ 719396 w 720080"/>
                <a:gd name="connsiteY4" fmla="*/ 366826 h 1105273"/>
                <a:gd name="connsiteX5" fmla="*/ 604500 w 720080"/>
                <a:gd name="connsiteY5" fmla="*/ 706009 h 1105273"/>
                <a:gd name="connsiteX6" fmla="*/ 310702 w 720080"/>
                <a:gd name="connsiteY6" fmla="*/ 1105273 h 1105273"/>
                <a:gd name="connsiteX7" fmla="*/ 138019 w 720080"/>
                <a:gd name="connsiteY7" fmla="*/ 641496 h 1105273"/>
                <a:gd name="connsiteX8" fmla="*/ 684 w 720080"/>
                <a:gd name="connsiteY8" fmla="*/ 366826 h 1105273"/>
                <a:gd name="connsiteX9" fmla="*/ 0 w 720080"/>
                <a:gd name="connsiteY9" fmla="*/ 365458 h 1105273"/>
                <a:gd name="connsiteX10" fmla="*/ 546 w 720080"/>
                <a:gd name="connsiteY10" fmla="*/ 365458 h 1105273"/>
                <a:gd name="connsiteX11" fmla="*/ 0 w 720080"/>
                <a:gd name="connsiteY11" fmla="*/ 360040 h 1105273"/>
                <a:gd name="connsiteX12" fmla="*/ 360040 w 720080"/>
                <a:gd name="connsiteY12" fmla="*/ 0 h 1105273"/>
                <a:gd name="connsiteX0" fmla="*/ 360040 w 720080"/>
                <a:gd name="connsiteY0" fmla="*/ 0 h 1209055"/>
                <a:gd name="connsiteX1" fmla="*/ 720080 w 720080"/>
                <a:gd name="connsiteY1" fmla="*/ 360040 h 1209055"/>
                <a:gd name="connsiteX2" fmla="*/ 719534 w 720080"/>
                <a:gd name="connsiteY2" fmla="*/ 365458 h 1209055"/>
                <a:gd name="connsiteX3" fmla="*/ 720080 w 720080"/>
                <a:gd name="connsiteY3" fmla="*/ 365458 h 1209055"/>
                <a:gd name="connsiteX4" fmla="*/ 719396 w 720080"/>
                <a:gd name="connsiteY4" fmla="*/ 366826 h 1209055"/>
                <a:gd name="connsiteX5" fmla="*/ 604500 w 720080"/>
                <a:gd name="connsiteY5" fmla="*/ 706009 h 1209055"/>
                <a:gd name="connsiteX6" fmla="*/ 263018 w 720080"/>
                <a:gd name="connsiteY6" fmla="*/ 1209055 h 1209055"/>
                <a:gd name="connsiteX7" fmla="*/ 138019 w 720080"/>
                <a:gd name="connsiteY7" fmla="*/ 641496 h 1209055"/>
                <a:gd name="connsiteX8" fmla="*/ 684 w 720080"/>
                <a:gd name="connsiteY8" fmla="*/ 366826 h 1209055"/>
                <a:gd name="connsiteX9" fmla="*/ 0 w 720080"/>
                <a:gd name="connsiteY9" fmla="*/ 365458 h 1209055"/>
                <a:gd name="connsiteX10" fmla="*/ 546 w 720080"/>
                <a:gd name="connsiteY10" fmla="*/ 365458 h 1209055"/>
                <a:gd name="connsiteX11" fmla="*/ 0 w 720080"/>
                <a:gd name="connsiteY11" fmla="*/ 360040 h 1209055"/>
                <a:gd name="connsiteX12" fmla="*/ 360040 w 720080"/>
                <a:gd name="connsiteY12" fmla="*/ 0 h 1209055"/>
                <a:gd name="connsiteX0" fmla="*/ 360040 w 720080"/>
                <a:gd name="connsiteY0" fmla="*/ 0 h 1209055"/>
                <a:gd name="connsiteX1" fmla="*/ 720080 w 720080"/>
                <a:gd name="connsiteY1" fmla="*/ 360040 h 1209055"/>
                <a:gd name="connsiteX2" fmla="*/ 719534 w 720080"/>
                <a:gd name="connsiteY2" fmla="*/ 365458 h 1209055"/>
                <a:gd name="connsiteX3" fmla="*/ 720080 w 720080"/>
                <a:gd name="connsiteY3" fmla="*/ 365458 h 1209055"/>
                <a:gd name="connsiteX4" fmla="*/ 719396 w 720080"/>
                <a:gd name="connsiteY4" fmla="*/ 366826 h 1209055"/>
                <a:gd name="connsiteX5" fmla="*/ 604500 w 720080"/>
                <a:gd name="connsiteY5" fmla="*/ 706009 h 1209055"/>
                <a:gd name="connsiteX6" fmla="*/ 263018 w 720080"/>
                <a:gd name="connsiteY6" fmla="*/ 1209055 h 1209055"/>
                <a:gd name="connsiteX7" fmla="*/ 138019 w 720080"/>
                <a:gd name="connsiteY7" fmla="*/ 641496 h 1209055"/>
                <a:gd name="connsiteX8" fmla="*/ 684 w 720080"/>
                <a:gd name="connsiteY8" fmla="*/ 366826 h 1209055"/>
                <a:gd name="connsiteX9" fmla="*/ 0 w 720080"/>
                <a:gd name="connsiteY9" fmla="*/ 365458 h 1209055"/>
                <a:gd name="connsiteX10" fmla="*/ 546 w 720080"/>
                <a:gd name="connsiteY10" fmla="*/ 365458 h 1209055"/>
                <a:gd name="connsiteX11" fmla="*/ 0 w 720080"/>
                <a:gd name="connsiteY11" fmla="*/ 360040 h 1209055"/>
                <a:gd name="connsiteX12" fmla="*/ 360040 w 720080"/>
                <a:gd name="connsiteY12" fmla="*/ 0 h 1209055"/>
                <a:gd name="connsiteX0" fmla="*/ 360040 w 720080"/>
                <a:gd name="connsiteY0" fmla="*/ 0 h 1217470"/>
                <a:gd name="connsiteX1" fmla="*/ 720080 w 720080"/>
                <a:gd name="connsiteY1" fmla="*/ 360040 h 1217470"/>
                <a:gd name="connsiteX2" fmla="*/ 719534 w 720080"/>
                <a:gd name="connsiteY2" fmla="*/ 365458 h 1217470"/>
                <a:gd name="connsiteX3" fmla="*/ 720080 w 720080"/>
                <a:gd name="connsiteY3" fmla="*/ 365458 h 1217470"/>
                <a:gd name="connsiteX4" fmla="*/ 719396 w 720080"/>
                <a:gd name="connsiteY4" fmla="*/ 366826 h 1217470"/>
                <a:gd name="connsiteX5" fmla="*/ 604500 w 720080"/>
                <a:gd name="connsiteY5" fmla="*/ 706009 h 1217470"/>
                <a:gd name="connsiteX6" fmla="*/ 243384 w 720080"/>
                <a:gd name="connsiteY6" fmla="*/ 1217470 h 1217470"/>
                <a:gd name="connsiteX7" fmla="*/ 138019 w 720080"/>
                <a:gd name="connsiteY7" fmla="*/ 641496 h 1217470"/>
                <a:gd name="connsiteX8" fmla="*/ 684 w 720080"/>
                <a:gd name="connsiteY8" fmla="*/ 366826 h 1217470"/>
                <a:gd name="connsiteX9" fmla="*/ 0 w 720080"/>
                <a:gd name="connsiteY9" fmla="*/ 365458 h 1217470"/>
                <a:gd name="connsiteX10" fmla="*/ 546 w 720080"/>
                <a:gd name="connsiteY10" fmla="*/ 365458 h 1217470"/>
                <a:gd name="connsiteX11" fmla="*/ 0 w 720080"/>
                <a:gd name="connsiteY11" fmla="*/ 360040 h 1217470"/>
                <a:gd name="connsiteX12" fmla="*/ 360040 w 720080"/>
                <a:gd name="connsiteY12" fmla="*/ 0 h 1217470"/>
                <a:gd name="connsiteX0" fmla="*/ 360040 w 720080"/>
                <a:gd name="connsiteY0" fmla="*/ 0 h 1217470"/>
                <a:gd name="connsiteX1" fmla="*/ 720080 w 720080"/>
                <a:gd name="connsiteY1" fmla="*/ 360040 h 1217470"/>
                <a:gd name="connsiteX2" fmla="*/ 719534 w 720080"/>
                <a:gd name="connsiteY2" fmla="*/ 365458 h 1217470"/>
                <a:gd name="connsiteX3" fmla="*/ 720080 w 720080"/>
                <a:gd name="connsiteY3" fmla="*/ 365458 h 1217470"/>
                <a:gd name="connsiteX4" fmla="*/ 719396 w 720080"/>
                <a:gd name="connsiteY4" fmla="*/ 366826 h 1217470"/>
                <a:gd name="connsiteX5" fmla="*/ 604500 w 720080"/>
                <a:gd name="connsiteY5" fmla="*/ 706009 h 1217470"/>
                <a:gd name="connsiteX6" fmla="*/ 243384 w 720080"/>
                <a:gd name="connsiteY6" fmla="*/ 1217470 h 1217470"/>
                <a:gd name="connsiteX7" fmla="*/ 138019 w 720080"/>
                <a:gd name="connsiteY7" fmla="*/ 641496 h 1217470"/>
                <a:gd name="connsiteX8" fmla="*/ 684 w 720080"/>
                <a:gd name="connsiteY8" fmla="*/ 366826 h 1217470"/>
                <a:gd name="connsiteX9" fmla="*/ 0 w 720080"/>
                <a:gd name="connsiteY9" fmla="*/ 365458 h 1217470"/>
                <a:gd name="connsiteX10" fmla="*/ 546 w 720080"/>
                <a:gd name="connsiteY10" fmla="*/ 365458 h 1217470"/>
                <a:gd name="connsiteX11" fmla="*/ 0 w 720080"/>
                <a:gd name="connsiteY11" fmla="*/ 360040 h 1217470"/>
                <a:gd name="connsiteX12" fmla="*/ 360040 w 720080"/>
                <a:gd name="connsiteY12" fmla="*/ 0 h 1217470"/>
                <a:gd name="connsiteX0" fmla="*/ 360040 w 720080"/>
                <a:gd name="connsiteY0" fmla="*/ 0 h 1217470"/>
                <a:gd name="connsiteX1" fmla="*/ 720080 w 720080"/>
                <a:gd name="connsiteY1" fmla="*/ 360040 h 1217470"/>
                <a:gd name="connsiteX2" fmla="*/ 719534 w 720080"/>
                <a:gd name="connsiteY2" fmla="*/ 365458 h 1217470"/>
                <a:gd name="connsiteX3" fmla="*/ 720080 w 720080"/>
                <a:gd name="connsiteY3" fmla="*/ 365458 h 1217470"/>
                <a:gd name="connsiteX4" fmla="*/ 719396 w 720080"/>
                <a:gd name="connsiteY4" fmla="*/ 366826 h 1217470"/>
                <a:gd name="connsiteX5" fmla="*/ 604500 w 720080"/>
                <a:gd name="connsiteY5" fmla="*/ 706009 h 1217470"/>
                <a:gd name="connsiteX6" fmla="*/ 243384 w 720080"/>
                <a:gd name="connsiteY6" fmla="*/ 1217470 h 1217470"/>
                <a:gd name="connsiteX7" fmla="*/ 138019 w 720080"/>
                <a:gd name="connsiteY7" fmla="*/ 641496 h 1217470"/>
                <a:gd name="connsiteX8" fmla="*/ 684 w 720080"/>
                <a:gd name="connsiteY8" fmla="*/ 366826 h 1217470"/>
                <a:gd name="connsiteX9" fmla="*/ 0 w 720080"/>
                <a:gd name="connsiteY9" fmla="*/ 365458 h 1217470"/>
                <a:gd name="connsiteX10" fmla="*/ 546 w 720080"/>
                <a:gd name="connsiteY10" fmla="*/ 365458 h 1217470"/>
                <a:gd name="connsiteX11" fmla="*/ 0 w 720080"/>
                <a:gd name="connsiteY11" fmla="*/ 360040 h 1217470"/>
                <a:gd name="connsiteX12" fmla="*/ 360040 w 720080"/>
                <a:gd name="connsiteY12" fmla="*/ 0 h 1217470"/>
                <a:gd name="connsiteX0" fmla="*/ 360040 w 720080"/>
                <a:gd name="connsiteY0" fmla="*/ 0 h 1217470"/>
                <a:gd name="connsiteX1" fmla="*/ 720080 w 720080"/>
                <a:gd name="connsiteY1" fmla="*/ 360040 h 1217470"/>
                <a:gd name="connsiteX2" fmla="*/ 719534 w 720080"/>
                <a:gd name="connsiteY2" fmla="*/ 365458 h 1217470"/>
                <a:gd name="connsiteX3" fmla="*/ 720080 w 720080"/>
                <a:gd name="connsiteY3" fmla="*/ 365458 h 1217470"/>
                <a:gd name="connsiteX4" fmla="*/ 719396 w 720080"/>
                <a:gd name="connsiteY4" fmla="*/ 366826 h 1217470"/>
                <a:gd name="connsiteX5" fmla="*/ 604500 w 720080"/>
                <a:gd name="connsiteY5" fmla="*/ 706009 h 1217470"/>
                <a:gd name="connsiteX6" fmla="*/ 243384 w 720080"/>
                <a:gd name="connsiteY6" fmla="*/ 1217470 h 1217470"/>
                <a:gd name="connsiteX7" fmla="*/ 138019 w 720080"/>
                <a:gd name="connsiteY7" fmla="*/ 641496 h 1217470"/>
                <a:gd name="connsiteX8" fmla="*/ 684 w 720080"/>
                <a:gd name="connsiteY8" fmla="*/ 366826 h 1217470"/>
                <a:gd name="connsiteX9" fmla="*/ 0 w 720080"/>
                <a:gd name="connsiteY9" fmla="*/ 365458 h 1217470"/>
                <a:gd name="connsiteX10" fmla="*/ 546 w 720080"/>
                <a:gd name="connsiteY10" fmla="*/ 365458 h 1217470"/>
                <a:gd name="connsiteX11" fmla="*/ 0 w 720080"/>
                <a:gd name="connsiteY11" fmla="*/ 360040 h 1217470"/>
                <a:gd name="connsiteX12" fmla="*/ 360040 w 720080"/>
                <a:gd name="connsiteY12" fmla="*/ 0 h 1217470"/>
                <a:gd name="connsiteX0" fmla="*/ 360040 w 720080"/>
                <a:gd name="connsiteY0" fmla="*/ 0 h 1223080"/>
                <a:gd name="connsiteX1" fmla="*/ 720080 w 720080"/>
                <a:gd name="connsiteY1" fmla="*/ 360040 h 1223080"/>
                <a:gd name="connsiteX2" fmla="*/ 719534 w 720080"/>
                <a:gd name="connsiteY2" fmla="*/ 365458 h 1223080"/>
                <a:gd name="connsiteX3" fmla="*/ 720080 w 720080"/>
                <a:gd name="connsiteY3" fmla="*/ 365458 h 1223080"/>
                <a:gd name="connsiteX4" fmla="*/ 719396 w 720080"/>
                <a:gd name="connsiteY4" fmla="*/ 366826 h 1223080"/>
                <a:gd name="connsiteX5" fmla="*/ 604500 w 720080"/>
                <a:gd name="connsiteY5" fmla="*/ 706009 h 1223080"/>
                <a:gd name="connsiteX6" fmla="*/ 263019 w 720080"/>
                <a:gd name="connsiteY6" fmla="*/ 1223080 h 1223080"/>
                <a:gd name="connsiteX7" fmla="*/ 138019 w 720080"/>
                <a:gd name="connsiteY7" fmla="*/ 641496 h 1223080"/>
                <a:gd name="connsiteX8" fmla="*/ 684 w 720080"/>
                <a:gd name="connsiteY8" fmla="*/ 366826 h 1223080"/>
                <a:gd name="connsiteX9" fmla="*/ 0 w 720080"/>
                <a:gd name="connsiteY9" fmla="*/ 365458 h 1223080"/>
                <a:gd name="connsiteX10" fmla="*/ 546 w 720080"/>
                <a:gd name="connsiteY10" fmla="*/ 365458 h 1223080"/>
                <a:gd name="connsiteX11" fmla="*/ 0 w 720080"/>
                <a:gd name="connsiteY11" fmla="*/ 360040 h 1223080"/>
                <a:gd name="connsiteX12" fmla="*/ 360040 w 720080"/>
                <a:gd name="connsiteY12" fmla="*/ 0 h 1223080"/>
                <a:gd name="connsiteX0" fmla="*/ 360040 w 720080"/>
                <a:gd name="connsiteY0" fmla="*/ 0 h 1223080"/>
                <a:gd name="connsiteX1" fmla="*/ 720080 w 720080"/>
                <a:gd name="connsiteY1" fmla="*/ 360040 h 1223080"/>
                <a:gd name="connsiteX2" fmla="*/ 719534 w 720080"/>
                <a:gd name="connsiteY2" fmla="*/ 365458 h 1223080"/>
                <a:gd name="connsiteX3" fmla="*/ 720080 w 720080"/>
                <a:gd name="connsiteY3" fmla="*/ 365458 h 1223080"/>
                <a:gd name="connsiteX4" fmla="*/ 719396 w 720080"/>
                <a:gd name="connsiteY4" fmla="*/ 366826 h 1223080"/>
                <a:gd name="connsiteX5" fmla="*/ 604500 w 720080"/>
                <a:gd name="connsiteY5" fmla="*/ 706009 h 1223080"/>
                <a:gd name="connsiteX6" fmla="*/ 263019 w 720080"/>
                <a:gd name="connsiteY6" fmla="*/ 1223080 h 1223080"/>
                <a:gd name="connsiteX7" fmla="*/ 138019 w 720080"/>
                <a:gd name="connsiteY7" fmla="*/ 641496 h 1223080"/>
                <a:gd name="connsiteX8" fmla="*/ 684 w 720080"/>
                <a:gd name="connsiteY8" fmla="*/ 366826 h 1223080"/>
                <a:gd name="connsiteX9" fmla="*/ 0 w 720080"/>
                <a:gd name="connsiteY9" fmla="*/ 365458 h 1223080"/>
                <a:gd name="connsiteX10" fmla="*/ 546 w 720080"/>
                <a:gd name="connsiteY10" fmla="*/ 365458 h 1223080"/>
                <a:gd name="connsiteX11" fmla="*/ 0 w 720080"/>
                <a:gd name="connsiteY11" fmla="*/ 360040 h 1223080"/>
                <a:gd name="connsiteX12" fmla="*/ 360040 w 720080"/>
                <a:gd name="connsiteY12" fmla="*/ 0 h 1223080"/>
                <a:gd name="connsiteX0" fmla="*/ 360040 w 720080"/>
                <a:gd name="connsiteY0" fmla="*/ 0 h 1223080"/>
                <a:gd name="connsiteX1" fmla="*/ 720080 w 720080"/>
                <a:gd name="connsiteY1" fmla="*/ 360040 h 1223080"/>
                <a:gd name="connsiteX2" fmla="*/ 719534 w 720080"/>
                <a:gd name="connsiteY2" fmla="*/ 365458 h 1223080"/>
                <a:gd name="connsiteX3" fmla="*/ 720080 w 720080"/>
                <a:gd name="connsiteY3" fmla="*/ 365458 h 1223080"/>
                <a:gd name="connsiteX4" fmla="*/ 719396 w 720080"/>
                <a:gd name="connsiteY4" fmla="*/ 366826 h 1223080"/>
                <a:gd name="connsiteX5" fmla="*/ 604500 w 720080"/>
                <a:gd name="connsiteY5" fmla="*/ 706009 h 1223080"/>
                <a:gd name="connsiteX6" fmla="*/ 263019 w 720080"/>
                <a:gd name="connsiteY6" fmla="*/ 1223080 h 1223080"/>
                <a:gd name="connsiteX7" fmla="*/ 138019 w 720080"/>
                <a:gd name="connsiteY7" fmla="*/ 641496 h 1223080"/>
                <a:gd name="connsiteX8" fmla="*/ 684 w 720080"/>
                <a:gd name="connsiteY8" fmla="*/ 366826 h 1223080"/>
                <a:gd name="connsiteX9" fmla="*/ 0 w 720080"/>
                <a:gd name="connsiteY9" fmla="*/ 365458 h 1223080"/>
                <a:gd name="connsiteX10" fmla="*/ 546 w 720080"/>
                <a:gd name="connsiteY10" fmla="*/ 365458 h 1223080"/>
                <a:gd name="connsiteX11" fmla="*/ 0 w 720080"/>
                <a:gd name="connsiteY11" fmla="*/ 360040 h 1223080"/>
                <a:gd name="connsiteX12" fmla="*/ 360040 w 720080"/>
                <a:gd name="connsiteY12" fmla="*/ 0 h 1223080"/>
                <a:gd name="connsiteX0" fmla="*/ 360040 w 720080"/>
                <a:gd name="connsiteY0" fmla="*/ 0 h 1223080"/>
                <a:gd name="connsiteX1" fmla="*/ 720080 w 720080"/>
                <a:gd name="connsiteY1" fmla="*/ 360040 h 1223080"/>
                <a:gd name="connsiteX2" fmla="*/ 719534 w 720080"/>
                <a:gd name="connsiteY2" fmla="*/ 365458 h 1223080"/>
                <a:gd name="connsiteX3" fmla="*/ 720080 w 720080"/>
                <a:gd name="connsiteY3" fmla="*/ 365458 h 1223080"/>
                <a:gd name="connsiteX4" fmla="*/ 719396 w 720080"/>
                <a:gd name="connsiteY4" fmla="*/ 366826 h 1223080"/>
                <a:gd name="connsiteX5" fmla="*/ 604500 w 720080"/>
                <a:gd name="connsiteY5" fmla="*/ 706009 h 1223080"/>
                <a:gd name="connsiteX6" fmla="*/ 263019 w 720080"/>
                <a:gd name="connsiteY6" fmla="*/ 1223080 h 1223080"/>
                <a:gd name="connsiteX7" fmla="*/ 138019 w 720080"/>
                <a:gd name="connsiteY7" fmla="*/ 641496 h 1223080"/>
                <a:gd name="connsiteX8" fmla="*/ 684 w 720080"/>
                <a:gd name="connsiteY8" fmla="*/ 366826 h 1223080"/>
                <a:gd name="connsiteX9" fmla="*/ 0 w 720080"/>
                <a:gd name="connsiteY9" fmla="*/ 365458 h 1223080"/>
                <a:gd name="connsiteX10" fmla="*/ 546 w 720080"/>
                <a:gd name="connsiteY10" fmla="*/ 365458 h 1223080"/>
                <a:gd name="connsiteX11" fmla="*/ 0 w 720080"/>
                <a:gd name="connsiteY11" fmla="*/ 360040 h 1223080"/>
                <a:gd name="connsiteX12" fmla="*/ 360040 w 720080"/>
                <a:gd name="connsiteY12" fmla="*/ 0 h 1223080"/>
                <a:gd name="connsiteX0" fmla="*/ 360040 w 720080"/>
                <a:gd name="connsiteY0" fmla="*/ 0 h 1223080"/>
                <a:gd name="connsiteX1" fmla="*/ 720080 w 720080"/>
                <a:gd name="connsiteY1" fmla="*/ 360040 h 1223080"/>
                <a:gd name="connsiteX2" fmla="*/ 719534 w 720080"/>
                <a:gd name="connsiteY2" fmla="*/ 365458 h 1223080"/>
                <a:gd name="connsiteX3" fmla="*/ 720080 w 720080"/>
                <a:gd name="connsiteY3" fmla="*/ 365458 h 1223080"/>
                <a:gd name="connsiteX4" fmla="*/ 719396 w 720080"/>
                <a:gd name="connsiteY4" fmla="*/ 366826 h 1223080"/>
                <a:gd name="connsiteX5" fmla="*/ 604500 w 720080"/>
                <a:gd name="connsiteY5" fmla="*/ 706009 h 1223080"/>
                <a:gd name="connsiteX6" fmla="*/ 263019 w 720080"/>
                <a:gd name="connsiteY6" fmla="*/ 1223080 h 1223080"/>
                <a:gd name="connsiteX7" fmla="*/ 138019 w 720080"/>
                <a:gd name="connsiteY7" fmla="*/ 641496 h 1223080"/>
                <a:gd name="connsiteX8" fmla="*/ 684 w 720080"/>
                <a:gd name="connsiteY8" fmla="*/ 366826 h 1223080"/>
                <a:gd name="connsiteX9" fmla="*/ 0 w 720080"/>
                <a:gd name="connsiteY9" fmla="*/ 365458 h 1223080"/>
                <a:gd name="connsiteX10" fmla="*/ 546 w 720080"/>
                <a:gd name="connsiteY10" fmla="*/ 365458 h 1223080"/>
                <a:gd name="connsiteX11" fmla="*/ 0 w 720080"/>
                <a:gd name="connsiteY11" fmla="*/ 360040 h 1223080"/>
                <a:gd name="connsiteX12" fmla="*/ 360040 w 720080"/>
                <a:gd name="connsiteY12" fmla="*/ 0 h 1223080"/>
                <a:gd name="connsiteX0" fmla="*/ 360040 w 720080"/>
                <a:gd name="connsiteY0" fmla="*/ 0 h 1236370"/>
                <a:gd name="connsiteX1" fmla="*/ 720080 w 720080"/>
                <a:gd name="connsiteY1" fmla="*/ 360040 h 1236370"/>
                <a:gd name="connsiteX2" fmla="*/ 719534 w 720080"/>
                <a:gd name="connsiteY2" fmla="*/ 365458 h 1236370"/>
                <a:gd name="connsiteX3" fmla="*/ 720080 w 720080"/>
                <a:gd name="connsiteY3" fmla="*/ 365458 h 1236370"/>
                <a:gd name="connsiteX4" fmla="*/ 719396 w 720080"/>
                <a:gd name="connsiteY4" fmla="*/ 366826 h 1236370"/>
                <a:gd name="connsiteX5" fmla="*/ 604500 w 720080"/>
                <a:gd name="connsiteY5" fmla="*/ 706009 h 1236370"/>
                <a:gd name="connsiteX6" fmla="*/ 294916 w 720080"/>
                <a:gd name="connsiteY6" fmla="*/ 1236370 h 1236370"/>
                <a:gd name="connsiteX7" fmla="*/ 138019 w 720080"/>
                <a:gd name="connsiteY7" fmla="*/ 641496 h 1236370"/>
                <a:gd name="connsiteX8" fmla="*/ 684 w 720080"/>
                <a:gd name="connsiteY8" fmla="*/ 366826 h 1236370"/>
                <a:gd name="connsiteX9" fmla="*/ 0 w 720080"/>
                <a:gd name="connsiteY9" fmla="*/ 365458 h 1236370"/>
                <a:gd name="connsiteX10" fmla="*/ 546 w 720080"/>
                <a:gd name="connsiteY10" fmla="*/ 365458 h 1236370"/>
                <a:gd name="connsiteX11" fmla="*/ 0 w 720080"/>
                <a:gd name="connsiteY11" fmla="*/ 360040 h 1236370"/>
                <a:gd name="connsiteX12" fmla="*/ 360040 w 720080"/>
                <a:gd name="connsiteY12" fmla="*/ 0 h 1236370"/>
                <a:gd name="connsiteX0" fmla="*/ 360040 w 720080"/>
                <a:gd name="connsiteY0" fmla="*/ 0 h 1236370"/>
                <a:gd name="connsiteX1" fmla="*/ 720080 w 720080"/>
                <a:gd name="connsiteY1" fmla="*/ 360040 h 1236370"/>
                <a:gd name="connsiteX2" fmla="*/ 719534 w 720080"/>
                <a:gd name="connsiteY2" fmla="*/ 365458 h 1236370"/>
                <a:gd name="connsiteX3" fmla="*/ 720080 w 720080"/>
                <a:gd name="connsiteY3" fmla="*/ 365458 h 1236370"/>
                <a:gd name="connsiteX4" fmla="*/ 719396 w 720080"/>
                <a:gd name="connsiteY4" fmla="*/ 366826 h 1236370"/>
                <a:gd name="connsiteX5" fmla="*/ 604500 w 720080"/>
                <a:gd name="connsiteY5" fmla="*/ 706009 h 1236370"/>
                <a:gd name="connsiteX6" fmla="*/ 294916 w 720080"/>
                <a:gd name="connsiteY6" fmla="*/ 1236370 h 1236370"/>
                <a:gd name="connsiteX7" fmla="*/ 138019 w 720080"/>
                <a:gd name="connsiteY7" fmla="*/ 641496 h 1236370"/>
                <a:gd name="connsiteX8" fmla="*/ 684 w 720080"/>
                <a:gd name="connsiteY8" fmla="*/ 366826 h 1236370"/>
                <a:gd name="connsiteX9" fmla="*/ 0 w 720080"/>
                <a:gd name="connsiteY9" fmla="*/ 365458 h 1236370"/>
                <a:gd name="connsiteX10" fmla="*/ 546 w 720080"/>
                <a:gd name="connsiteY10" fmla="*/ 365458 h 1236370"/>
                <a:gd name="connsiteX11" fmla="*/ 0 w 720080"/>
                <a:gd name="connsiteY11" fmla="*/ 360040 h 1236370"/>
                <a:gd name="connsiteX12" fmla="*/ 360040 w 720080"/>
                <a:gd name="connsiteY12" fmla="*/ 0 h 1236370"/>
                <a:gd name="connsiteX0" fmla="*/ 360040 w 720080"/>
                <a:gd name="connsiteY0" fmla="*/ 0 h 1236370"/>
                <a:gd name="connsiteX1" fmla="*/ 720080 w 720080"/>
                <a:gd name="connsiteY1" fmla="*/ 360040 h 1236370"/>
                <a:gd name="connsiteX2" fmla="*/ 719534 w 720080"/>
                <a:gd name="connsiteY2" fmla="*/ 365458 h 1236370"/>
                <a:gd name="connsiteX3" fmla="*/ 720080 w 720080"/>
                <a:gd name="connsiteY3" fmla="*/ 365458 h 1236370"/>
                <a:gd name="connsiteX4" fmla="*/ 719396 w 720080"/>
                <a:gd name="connsiteY4" fmla="*/ 366826 h 1236370"/>
                <a:gd name="connsiteX5" fmla="*/ 604500 w 720080"/>
                <a:gd name="connsiteY5" fmla="*/ 706009 h 1236370"/>
                <a:gd name="connsiteX6" fmla="*/ 294916 w 720080"/>
                <a:gd name="connsiteY6" fmla="*/ 1236370 h 1236370"/>
                <a:gd name="connsiteX7" fmla="*/ 138019 w 720080"/>
                <a:gd name="connsiteY7" fmla="*/ 641496 h 1236370"/>
                <a:gd name="connsiteX8" fmla="*/ 684 w 720080"/>
                <a:gd name="connsiteY8" fmla="*/ 366826 h 1236370"/>
                <a:gd name="connsiteX9" fmla="*/ 0 w 720080"/>
                <a:gd name="connsiteY9" fmla="*/ 365458 h 1236370"/>
                <a:gd name="connsiteX10" fmla="*/ 546 w 720080"/>
                <a:gd name="connsiteY10" fmla="*/ 365458 h 1236370"/>
                <a:gd name="connsiteX11" fmla="*/ 0 w 720080"/>
                <a:gd name="connsiteY11" fmla="*/ 360040 h 1236370"/>
                <a:gd name="connsiteX12" fmla="*/ 360040 w 720080"/>
                <a:gd name="connsiteY12" fmla="*/ 0 h 1236370"/>
                <a:gd name="connsiteX0" fmla="*/ 360040 w 720080"/>
                <a:gd name="connsiteY0" fmla="*/ 0 h 1236370"/>
                <a:gd name="connsiteX1" fmla="*/ 720080 w 720080"/>
                <a:gd name="connsiteY1" fmla="*/ 360040 h 1236370"/>
                <a:gd name="connsiteX2" fmla="*/ 719534 w 720080"/>
                <a:gd name="connsiteY2" fmla="*/ 365458 h 1236370"/>
                <a:gd name="connsiteX3" fmla="*/ 720080 w 720080"/>
                <a:gd name="connsiteY3" fmla="*/ 365458 h 1236370"/>
                <a:gd name="connsiteX4" fmla="*/ 719396 w 720080"/>
                <a:gd name="connsiteY4" fmla="*/ 366826 h 1236370"/>
                <a:gd name="connsiteX5" fmla="*/ 604500 w 720080"/>
                <a:gd name="connsiteY5" fmla="*/ 706009 h 1236370"/>
                <a:gd name="connsiteX6" fmla="*/ 294916 w 720080"/>
                <a:gd name="connsiteY6" fmla="*/ 1236370 h 1236370"/>
                <a:gd name="connsiteX7" fmla="*/ 138019 w 720080"/>
                <a:gd name="connsiteY7" fmla="*/ 641496 h 1236370"/>
                <a:gd name="connsiteX8" fmla="*/ 684 w 720080"/>
                <a:gd name="connsiteY8" fmla="*/ 366826 h 1236370"/>
                <a:gd name="connsiteX9" fmla="*/ 0 w 720080"/>
                <a:gd name="connsiteY9" fmla="*/ 365458 h 1236370"/>
                <a:gd name="connsiteX10" fmla="*/ 546 w 720080"/>
                <a:gd name="connsiteY10" fmla="*/ 365458 h 1236370"/>
                <a:gd name="connsiteX11" fmla="*/ 0 w 720080"/>
                <a:gd name="connsiteY11" fmla="*/ 360040 h 1236370"/>
                <a:gd name="connsiteX12" fmla="*/ 360040 w 720080"/>
                <a:gd name="connsiteY12" fmla="*/ 0 h 1236370"/>
                <a:gd name="connsiteX0" fmla="*/ 360040 w 720080"/>
                <a:gd name="connsiteY0" fmla="*/ 0 h 1236370"/>
                <a:gd name="connsiteX1" fmla="*/ 720080 w 720080"/>
                <a:gd name="connsiteY1" fmla="*/ 360040 h 1236370"/>
                <a:gd name="connsiteX2" fmla="*/ 719534 w 720080"/>
                <a:gd name="connsiteY2" fmla="*/ 365458 h 1236370"/>
                <a:gd name="connsiteX3" fmla="*/ 720080 w 720080"/>
                <a:gd name="connsiteY3" fmla="*/ 365458 h 1236370"/>
                <a:gd name="connsiteX4" fmla="*/ 719396 w 720080"/>
                <a:gd name="connsiteY4" fmla="*/ 366826 h 1236370"/>
                <a:gd name="connsiteX5" fmla="*/ 604500 w 720080"/>
                <a:gd name="connsiteY5" fmla="*/ 706009 h 1236370"/>
                <a:gd name="connsiteX6" fmla="*/ 294916 w 720080"/>
                <a:gd name="connsiteY6" fmla="*/ 1236370 h 1236370"/>
                <a:gd name="connsiteX7" fmla="*/ 138019 w 720080"/>
                <a:gd name="connsiteY7" fmla="*/ 641496 h 1236370"/>
                <a:gd name="connsiteX8" fmla="*/ 684 w 720080"/>
                <a:gd name="connsiteY8" fmla="*/ 366826 h 1236370"/>
                <a:gd name="connsiteX9" fmla="*/ 0 w 720080"/>
                <a:gd name="connsiteY9" fmla="*/ 365458 h 1236370"/>
                <a:gd name="connsiteX10" fmla="*/ 546 w 720080"/>
                <a:gd name="connsiteY10" fmla="*/ 365458 h 1236370"/>
                <a:gd name="connsiteX11" fmla="*/ 0 w 720080"/>
                <a:gd name="connsiteY11" fmla="*/ 360040 h 1236370"/>
                <a:gd name="connsiteX12" fmla="*/ 360040 w 720080"/>
                <a:gd name="connsiteY12" fmla="*/ 0 h 1236370"/>
                <a:gd name="connsiteX0" fmla="*/ 360040 w 720080"/>
                <a:gd name="connsiteY0" fmla="*/ 0 h 1236370"/>
                <a:gd name="connsiteX1" fmla="*/ 720080 w 720080"/>
                <a:gd name="connsiteY1" fmla="*/ 360040 h 1236370"/>
                <a:gd name="connsiteX2" fmla="*/ 719534 w 720080"/>
                <a:gd name="connsiteY2" fmla="*/ 365458 h 1236370"/>
                <a:gd name="connsiteX3" fmla="*/ 720080 w 720080"/>
                <a:gd name="connsiteY3" fmla="*/ 365458 h 1236370"/>
                <a:gd name="connsiteX4" fmla="*/ 719396 w 720080"/>
                <a:gd name="connsiteY4" fmla="*/ 366826 h 1236370"/>
                <a:gd name="connsiteX5" fmla="*/ 604500 w 720080"/>
                <a:gd name="connsiteY5" fmla="*/ 706009 h 1236370"/>
                <a:gd name="connsiteX6" fmla="*/ 294916 w 720080"/>
                <a:gd name="connsiteY6" fmla="*/ 1236370 h 1236370"/>
                <a:gd name="connsiteX7" fmla="*/ 138019 w 720080"/>
                <a:gd name="connsiteY7" fmla="*/ 641496 h 1236370"/>
                <a:gd name="connsiteX8" fmla="*/ 684 w 720080"/>
                <a:gd name="connsiteY8" fmla="*/ 366826 h 1236370"/>
                <a:gd name="connsiteX9" fmla="*/ 0 w 720080"/>
                <a:gd name="connsiteY9" fmla="*/ 365458 h 1236370"/>
                <a:gd name="connsiteX10" fmla="*/ 0 w 720080"/>
                <a:gd name="connsiteY10" fmla="*/ 360040 h 1236370"/>
                <a:gd name="connsiteX11" fmla="*/ 360040 w 720080"/>
                <a:gd name="connsiteY11" fmla="*/ 0 h 1236370"/>
                <a:gd name="connsiteX0" fmla="*/ 360040 w 720910"/>
                <a:gd name="connsiteY0" fmla="*/ 0 h 1236370"/>
                <a:gd name="connsiteX1" fmla="*/ 720080 w 720910"/>
                <a:gd name="connsiteY1" fmla="*/ 360040 h 1236370"/>
                <a:gd name="connsiteX2" fmla="*/ 719534 w 720910"/>
                <a:gd name="connsiteY2" fmla="*/ 365458 h 1236370"/>
                <a:gd name="connsiteX3" fmla="*/ 720080 w 720910"/>
                <a:gd name="connsiteY3" fmla="*/ 365458 h 1236370"/>
                <a:gd name="connsiteX4" fmla="*/ 720910 w 720910"/>
                <a:gd name="connsiteY4" fmla="*/ 369452 h 1236370"/>
                <a:gd name="connsiteX5" fmla="*/ 604500 w 720910"/>
                <a:gd name="connsiteY5" fmla="*/ 706009 h 1236370"/>
                <a:gd name="connsiteX6" fmla="*/ 294916 w 720910"/>
                <a:gd name="connsiteY6" fmla="*/ 1236370 h 1236370"/>
                <a:gd name="connsiteX7" fmla="*/ 138019 w 720910"/>
                <a:gd name="connsiteY7" fmla="*/ 641496 h 1236370"/>
                <a:gd name="connsiteX8" fmla="*/ 684 w 720910"/>
                <a:gd name="connsiteY8" fmla="*/ 366826 h 1236370"/>
                <a:gd name="connsiteX9" fmla="*/ 0 w 720910"/>
                <a:gd name="connsiteY9" fmla="*/ 365458 h 1236370"/>
                <a:gd name="connsiteX10" fmla="*/ 0 w 720910"/>
                <a:gd name="connsiteY10" fmla="*/ 360040 h 1236370"/>
                <a:gd name="connsiteX11" fmla="*/ 360040 w 720910"/>
                <a:gd name="connsiteY11" fmla="*/ 0 h 1236370"/>
                <a:gd name="connsiteX0" fmla="*/ 360040 w 721745"/>
                <a:gd name="connsiteY0" fmla="*/ 5 h 1236375"/>
                <a:gd name="connsiteX1" fmla="*/ 721745 w 721745"/>
                <a:gd name="connsiteY1" fmla="*/ 353834 h 1236375"/>
                <a:gd name="connsiteX2" fmla="*/ 719534 w 721745"/>
                <a:gd name="connsiteY2" fmla="*/ 365463 h 1236375"/>
                <a:gd name="connsiteX3" fmla="*/ 720080 w 721745"/>
                <a:gd name="connsiteY3" fmla="*/ 365463 h 1236375"/>
                <a:gd name="connsiteX4" fmla="*/ 720910 w 721745"/>
                <a:gd name="connsiteY4" fmla="*/ 369457 h 1236375"/>
                <a:gd name="connsiteX5" fmla="*/ 604500 w 721745"/>
                <a:gd name="connsiteY5" fmla="*/ 706014 h 1236375"/>
                <a:gd name="connsiteX6" fmla="*/ 294916 w 721745"/>
                <a:gd name="connsiteY6" fmla="*/ 1236375 h 1236375"/>
                <a:gd name="connsiteX7" fmla="*/ 138019 w 721745"/>
                <a:gd name="connsiteY7" fmla="*/ 641501 h 1236375"/>
                <a:gd name="connsiteX8" fmla="*/ 684 w 721745"/>
                <a:gd name="connsiteY8" fmla="*/ 366831 h 1236375"/>
                <a:gd name="connsiteX9" fmla="*/ 0 w 721745"/>
                <a:gd name="connsiteY9" fmla="*/ 365463 h 1236375"/>
                <a:gd name="connsiteX10" fmla="*/ 0 w 721745"/>
                <a:gd name="connsiteY10" fmla="*/ 360045 h 1236375"/>
                <a:gd name="connsiteX11" fmla="*/ 360040 w 721745"/>
                <a:gd name="connsiteY11" fmla="*/ 5 h 1236375"/>
                <a:gd name="connsiteX0" fmla="*/ 360040 w 722129"/>
                <a:gd name="connsiteY0" fmla="*/ 5 h 1236375"/>
                <a:gd name="connsiteX1" fmla="*/ 721745 w 722129"/>
                <a:gd name="connsiteY1" fmla="*/ 353834 h 1236375"/>
                <a:gd name="connsiteX2" fmla="*/ 719534 w 722129"/>
                <a:gd name="connsiteY2" fmla="*/ 365463 h 1236375"/>
                <a:gd name="connsiteX3" fmla="*/ 720080 w 722129"/>
                <a:gd name="connsiteY3" fmla="*/ 365463 h 1236375"/>
                <a:gd name="connsiteX4" fmla="*/ 722129 w 722129"/>
                <a:gd name="connsiteY4" fmla="*/ 389759 h 1236375"/>
                <a:gd name="connsiteX5" fmla="*/ 604500 w 722129"/>
                <a:gd name="connsiteY5" fmla="*/ 706014 h 1236375"/>
                <a:gd name="connsiteX6" fmla="*/ 294916 w 722129"/>
                <a:gd name="connsiteY6" fmla="*/ 1236375 h 1236375"/>
                <a:gd name="connsiteX7" fmla="*/ 138019 w 722129"/>
                <a:gd name="connsiteY7" fmla="*/ 641501 h 1236375"/>
                <a:gd name="connsiteX8" fmla="*/ 684 w 722129"/>
                <a:gd name="connsiteY8" fmla="*/ 366831 h 1236375"/>
                <a:gd name="connsiteX9" fmla="*/ 0 w 722129"/>
                <a:gd name="connsiteY9" fmla="*/ 365463 h 1236375"/>
                <a:gd name="connsiteX10" fmla="*/ 0 w 722129"/>
                <a:gd name="connsiteY10" fmla="*/ 360045 h 1236375"/>
                <a:gd name="connsiteX11" fmla="*/ 360040 w 722129"/>
                <a:gd name="connsiteY11" fmla="*/ 5 h 1236375"/>
                <a:gd name="connsiteX0" fmla="*/ 360040 w 722129"/>
                <a:gd name="connsiteY0" fmla="*/ 5 h 1236375"/>
                <a:gd name="connsiteX1" fmla="*/ 721745 w 722129"/>
                <a:gd name="connsiteY1" fmla="*/ 353834 h 1236375"/>
                <a:gd name="connsiteX2" fmla="*/ 719534 w 722129"/>
                <a:gd name="connsiteY2" fmla="*/ 365463 h 1236375"/>
                <a:gd name="connsiteX3" fmla="*/ 722129 w 722129"/>
                <a:gd name="connsiteY3" fmla="*/ 389759 h 1236375"/>
                <a:gd name="connsiteX4" fmla="*/ 604500 w 722129"/>
                <a:gd name="connsiteY4" fmla="*/ 706014 h 1236375"/>
                <a:gd name="connsiteX5" fmla="*/ 294916 w 722129"/>
                <a:gd name="connsiteY5" fmla="*/ 1236375 h 1236375"/>
                <a:gd name="connsiteX6" fmla="*/ 138019 w 722129"/>
                <a:gd name="connsiteY6" fmla="*/ 641501 h 1236375"/>
                <a:gd name="connsiteX7" fmla="*/ 684 w 722129"/>
                <a:gd name="connsiteY7" fmla="*/ 366831 h 1236375"/>
                <a:gd name="connsiteX8" fmla="*/ 0 w 722129"/>
                <a:gd name="connsiteY8" fmla="*/ 365463 h 1236375"/>
                <a:gd name="connsiteX9" fmla="*/ 0 w 722129"/>
                <a:gd name="connsiteY9" fmla="*/ 360045 h 1236375"/>
                <a:gd name="connsiteX10" fmla="*/ 360040 w 722129"/>
                <a:gd name="connsiteY10" fmla="*/ 5 h 1236375"/>
                <a:gd name="connsiteX0" fmla="*/ 360040 w 722129"/>
                <a:gd name="connsiteY0" fmla="*/ 5 h 1236375"/>
                <a:gd name="connsiteX1" fmla="*/ 721745 w 722129"/>
                <a:gd name="connsiteY1" fmla="*/ 353834 h 1236375"/>
                <a:gd name="connsiteX2" fmla="*/ 722129 w 722129"/>
                <a:gd name="connsiteY2" fmla="*/ 389759 h 1236375"/>
                <a:gd name="connsiteX3" fmla="*/ 604500 w 722129"/>
                <a:gd name="connsiteY3" fmla="*/ 706014 h 1236375"/>
                <a:gd name="connsiteX4" fmla="*/ 294916 w 722129"/>
                <a:gd name="connsiteY4" fmla="*/ 1236375 h 1236375"/>
                <a:gd name="connsiteX5" fmla="*/ 138019 w 722129"/>
                <a:gd name="connsiteY5" fmla="*/ 641501 h 1236375"/>
                <a:gd name="connsiteX6" fmla="*/ 684 w 722129"/>
                <a:gd name="connsiteY6" fmla="*/ 366831 h 1236375"/>
                <a:gd name="connsiteX7" fmla="*/ 0 w 722129"/>
                <a:gd name="connsiteY7" fmla="*/ 365463 h 1236375"/>
                <a:gd name="connsiteX8" fmla="*/ 0 w 722129"/>
                <a:gd name="connsiteY8" fmla="*/ 360045 h 1236375"/>
                <a:gd name="connsiteX9" fmla="*/ 360040 w 722129"/>
                <a:gd name="connsiteY9" fmla="*/ 5 h 1236375"/>
                <a:gd name="connsiteX0" fmla="*/ 360040 w 722021"/>
                <a:gd name="connsiteY0" fmla="*/ 5 h 1236375"/>
                <a:gd name="connsiteX1" fmla="*/ 721745 w 722021"/>
                <a:gd name="connsiteY1" fmla="*/ 353834 h 1236375"/>
                <a:gd name="connsiteX2" fmla="*/ 722021 w 722021"/>
                <a:gd name="connsiteY2" fmla="*/ 365316 h 1236375"/>
                <a:gd name="connsiteX3" fmla="*/ 604500 w 722021"/>
                <a:gd name="connsiteY3" fmla="*/ 706014 h 1236375"/>
                <a:gd name="connsiteX4" fmla="*/ 294916 w 722021"/>
                <a:gd name="connsiteY4" fmla="*/ 1236375 h 1236375"/>
                <a:gd name="connsiteX5" fmla="*/ 138019 w 722021"/>
                <a:gd name="connsiteY5" fmla="*/ 641501 h 1236375"/>
                <a:gd name="connsiteX6" fmla="*/ 684 w 722021"/>
                <a:gd name="connsiteY6" fmla="*/ 366831 h 1236375"/>
                <a:gd name="connsiteX7" fmla="*/ 0 w 722021"/>
                <a:gd name="connsiteY7" fmla="*/ 365463 h 1236375"/>
                <a:gd name="connsiteX8" fmla="*/ 0 w 722021"/>
                <a:gd name="connsiteY8" fmla="*/ 360045 h 1236375"/>
                <a:gd name="connsiteX9" fmla="*/ 360040 w 722021"/>
                <a:gd name="connsiteY9" fmla="*/ 5 h 1236375"/>
                <a:gd name="connsiteX0" fmla="*/ 360040 w 722021"/>
                <a:gd name="connsiteY0" fmla="*/ 5 h 1236375"/>
                <a:gd name="connsiteX1" fmla="*/ 721745 w 722021"/>
                <a:gd name="connsiteY1" fmla="*/ 353834 h 1236375"/>
                <a:gd name="connsiteX2" fmla="*/ 722021 w 722021"/>
                <a:gd name="connsiteY2" fmla="*/ 365316 h 1236375"/>
                <a:gd name="connsiteX3" fmla="*/ 604500 w 722021"/>
                <a:gd name="connsiteY3" fmla="*/ 706014 h 1236375"/>
                <a:gd name="connsiteX4" fmla="*/ 294916 w 722021"/>
                <a:gd name="connsiteY4" fmla="*/ 1236375 h 1236375"/>
                <a:gd name="connsiteX5" fmla="*/ 138019 w 722021"/>
                <a:gd name="connsiteY5" fmla="*/ 641501 h 1236375"/>
                <a:gd name="connsiteX6" fmla="*/ 684 w 722021"/>
                <a:gd name="connsiteY6" fmla="*/ 366831 h 1236375"/>
                <a:gd name="connsiteX7" fmla="*/ 0 w 722021"/>
                <a:gd name="connsiteY7" fmla="*/ 365463 h 1236375"/>
                <a:gd name="connsiteX8" fmla="*/ 0 w 722021"/>
                <a:gd name="connsiteY8" fmla="*/ 360045 h 1236375"/>
                <a:gd name="connsiteX9" fmla="*/ 360040 w 722021"/>
                <a:gd name="connsiteY9" fmla="*/ 5 h 1236375"/>
                <a:gd name="connsiteX0" fmla="*/ 360040 w 722021"/>
                <a:gd name="connsiteY0" fmla="*/ 8 h 1236378"/>
                <a:gd name="connsiteX1" fmla="*/ 721745 w 722021"/>
                <a:gd name="connsiteY1" fmla="*/ 353837 h 1236378"/>
                <a:gd name="connsiteX2" fmla="*/ 722021 w 722021"/>
                <a:gd name="connsiteY2" fmla="*/ 365319 h 1236378"/>
                <a:gd name="connsiteX3" fmla="*/ 604500 w 722021"/>
                <a:gd name="connsiteY3" fmla="*/ 706017 h 1236378"/>
                <a:gd name="connsiteX4" fmla="*/ 294916 w 722021"/>
                <a:gd name="connsiteY4" fmla="*/ 1236378 h 1236378"/>
                <a:gd name="connsiteX5" fmla="*/ 138019 w 722021"/>
                <a:gd name="connsiteY5" fmla="*/ 641504 h 1236378"/>
                <a:gd name="connsiteX6" fmla="*/ 684 w 722021"/>
                <a:gd name="connsiteY6" fmla="*/ 366834 h 1236378"/>
                <a:gd name="connsiteX7" fmla="*/ 0 w 722021"/>
                <a:gd name="connsiteY7" fmla="*/ 365466 h 1236378"/>
                <a:gd name="connsiteX8" fmla="*/ 0 w 722021"/>
                <a:gd name="connsiteY8" fmla="*/ 360048 h 1236378"/>
                <a:gd name="connsiteX9" fmla="*/ 360040 w 722021"/>
                <a:gd name="connsiteY9" fmla="*/ 8 h 1236378"/>
                <a:gd name="connsiteX0" fmla="*/ 360040 w 722021"/>
                <a:gd name="connsiteY0" fmla="*/ 8 h 1236378"/>
                <a:gd name="connsiteX1" fmla="*/ 721745 w 722021"/>
                <a:gd name="connsiteY1" fmla="*/ 353837 h 1236378"/>
                <a:gd name="connsiteX2" fmla="*/ 722021 w 722021"/>
                <a:gd name="connsiteY2" fmla="*/ 365319 h 1236378"/>
                <a:gd name="connsiteX3" fmla="*/ 604500 w 722021"/>
                <a:gd name="connsiteY3" fmla="*/ 706017 h 1236378"/>
                <a:gd name="connsiteX4" fmla="*/ 294916 w 722021"/>
                <a:gd name="connsiteY4" fmla="*/ 1236378 h 1236378"/>
                <a:gd name="connsiteX5" fmla="*/ 138019 w 722021"/>
                <a:gd name="connsiteY5" fmla="*/ 641504 h 1236378"/>
                <a:gd name="connsiteX6" fmla="*/ 684 w 722021"/>
                <a:gd name="connsiteY6" fmla="*/ 366834 h 1236378"/>
                <a:gd name="connsiteX7" fmla="*/ 0 w 722021"/>
                <a:gd name="connsiteY7" fmla="*/ 365466 h 1236378"/>
                <a:gd name="connsiteX8" fmla="*/ 0 w 722021"/>
                <a:gd name="connsiteY8" fmla="*/ 360048 h 1236378"/>
                <a:gd name="connsiteX9" fmla="*/ 360040 w 722021"/>
                <a:gd name="connsiteY9" fmla="*/ 8 h 1236378"/>
                <a:gd name="connsiteX0" fmla="*/ 362304 w 722021"/>
                <a:gd name="connsiteY0" fmla="*/ 7 h 1247697"/>
                <a:gd name="connsiteX1" fmla="*/ 721745 w 722021"/>
                <a:gd name="connsiteY1" fmla="*/ 365156 h 1247697"/>
                <a:gd name="connsiteX2" fmla="*/ 722021 w 722021"/>
                <a:gd name="connsiteY2" fmla="*/ 376638 h 1247697"/>
                <a:gd name="connsiteX3" fmla="*/ 604500 w 722021"/>
                <a:gd name="connsiteY3" fmla="*/ 717336 h 1247697"/>
                <a:gd name="connsiteX4" fmla="*/ 294916 w 722021"/>
                <a:gd name="connsiteY4" fmla="*/ 1247697 h 1247697"/>
                <a:gd name="connsiteX5" fmla="*/ 138019 w 722021"/>
                <a:gd name="connsiteY5" fmla="*/ 652823 h 1247697"/>
                <a:gd name="connsiteX6" fmla="*/ 684 w 722021"/>
                <a:gd name="connsiteY6" fmla="*/ 378153 h 1247697"/>
                <a:gd name="connsiteX7" fmla="*/ 0 w 722021"/>
                <a:gd name="connsiteY7" fmla="*/ 376785 h 1247697"/>
                <a:gd name="connsiteX8" fmla="*/ 0 w 722021"/>
                <a:gd name="connsiteY8" fmla="*/ 371367 h 1247697"/>
                <a:gd name="connsiteX9" fmla="*/ 362304 w 722021"/>
                <a:gd name="connsiteY9" fmla="*/ 7 h 1247697"/>
                <a:gd name="connsiteX0" fmla="*/ 369097 w 722021"/>
                <a:gd name="connsiteY0" fmla="*/ 8 h 1243170"/>
                <a:gd name="connsiteX1" fmla="*/ 721745 w 722021"/>
                <a:gd name="connsiteY1" fmla="*/ 360629 h 1243170"/>
                <a:gd name="connsiteX2" fmla="*/ 722021 w 722021"/>
                <a:gd name="connsiteY2" fmla="*/ 372111 h 1243170"/>
                <a:gd name="connsiteX3" fmla="*/ 604500 w 722021"/>
                <a:gd name="connsiteY3" fmla="*/ 712809 h 1243170"/>
                <a:gd name="connsiteX4" fmla="*/ 294916 w 722021"/>
                <a:gd name="connsiteY4" fmla="*/ 1243170 h 1243170"/>
                <a:gd name="connsiteX5" fmla="*/ 138019 w 722021"/>
                <a:gd name="connsiteY5" fmla="*/ 648296 h 1243170"/>
                <a:gd name="connsiteX6" fmla="*/ 684 w 722021"/>
                <a:gd name="connsiteY6" fmla="*/ 373626 h 1243170"/>
                <a:gd name="connsiteX7" fmla="*/ 0 w 722021"/>
                <a:gd name="connsiteY7" fmla="*/ 372258 h 1243170"/>
                <a:gd name="connsiteX8" fmla="*/ 0 w 722021"/>
                <a:gd name="connsiteY8" fmla="*/ 366840 h 1243170"/>
                <a:gd name="connsiteX9" fmla="*/ 369097 w 722021"/>
                <a:gd name="connsiteY9" fmla="*/ 8 h 1243170"/>
                <a:gd name="connsiteX0" fmla="*/ 366832 w 722021"/>
                <a:gd name="connsiteY0" fmla="*/ 7 h 1245433"/>
                <a:gd name="connsiteX1" fmla="*/ 721745 w 722021"/>
                <a:gd name="connsiteY1" fmla="*/ 362892 h 1245433"/>
                <a:gd name="connsiteX2" fmla="*/ 722021 w 722021"/>
                <a:gd name="connsiteY2" fmla="*/ 374374 h 1245433"/>
                <a:gd name="connsiteX3" fmla="*/ 604500 w 722021"/>
                <a:gd name="connsiteY3" fmla="*/ 715072 h 1245433"/>
                <a:gd name="connsiteX4" fmla="*/ 294916 w 722021"/>
                <a:gd name="connsiteY4" fmla="*/ 1245433 h 1245433"/>
                <a:gd name="connsiteX5" fmla="*/ 138019 w 722021"/>
                <a:gd name="connsiteY5" fmla="*/ 650559 h 1245433"/>
                <a:gd name="connsiteX6" fmla="*/ 684 w 722021"/>
                <a:gd name="connsiteY6" fmla="*/ 375889 h 1245433"/>
                <a:gd name="connsiteX7" fmla="*/ 0 w 722021"/>
                <a:gd name="connsiteY7" fmla="*/ 374521 h 1245433"/>
                <a:gd name="connsiteX8" fmla="*/ 0 w 722021"/>
                <a:gd name="connsiteY8" fmla="*/ 369103 h 1245433"/>
                <a:gd name="connsiteX9" fmla="*/ 366832 w 722021"/>
                <a:gd name="connsiteY9" fmla="*/ 7 h 1245433"/>
                <a:gd name="connsiteX0" fmla="*/ 366832 w 722021"/>
                <a:gd name="connsiteY0" fmla="*/ 11 h 1245437"/>
                <a:gd name="connsiteX1" fmla="*/ 721745 w 722021"/>
                <a:gd name="connsiteY1" fmla="*/ 362896 h 1245437"/>
                <a:gd name="connsiteX2" fmla="*/ 722021 w 722021"/>
                <a:gd name="connsiteY2" fmla="*/ 374378 h 1245437"/>
                <a:gd name="connsiteX3" fmla="*/ 604500 w 722021"/>
                <a:gd name="connsiteY3" fmla="*/ 715076 h 1245437"/>
                <a:gd name="connsiteX4" fmla="*/ 294916 w 722021"/>
                <a:gd name="connsiteY4" fmla="*/ 1245437 h 1245437"/>
                <a:gd name="connsiteX5" fmla="*/ 138019 w 722021"/>
                <a:gd name="connsiteY5" fmla="*/ 650563 h 1245437"/>
                <a:gd name="connsiteX6" fmla="*/ 684 w 722021"/>
                <a:gd name="connsiteY6" fmla="*/ 375893 h 1245437"/>
                <a:gd name="connsiteX7" fmla="*/ 0 w 722021"/>
                <a:gd name="connsiteY7" fmla="*/ 374525 h 1245437"/>
                <a:gd name="connsiteX8" fmla="*/ 0 w 722021"/>
                <a:gd name="connsiteY8" fmla="*/ 369107 h 1245437"/>
                <a:gd name="connsiteX9" fmla="*/ 366832 w 722021"/>
                <a:gd name="connsiteY9" fmla="*/ 11 h 1245437"/>
                <a:gd name="connsiteX0" fmla="*/ 366832 w 722021"/>
                <a:gd name="connsiteY0" fmla="*/ 11 h 1245437"/>
                <a:gd name="connsiteX1" fmla="*/ 721745 w 722021"/>
                <a:gd name="connsiteY1" fmla="*/ 362896 h 1245437"/>
                <a:gd name="connsiteX2" fmla="*/ 722021 w 722021"/>
                <a:gd name="connsiteY2" fmla="*/ 374378 h 1245437"/>
                <a:gd name="connsiteX3" fmla="*/ 604500 w 722021"/>
                <a:gd name="connsiteY3" fmla="*/ 715076 h 1245437"/>
                <a:gd name="connsiteX4" fmla="*/ 294916 w 722021"/>
                <a:gd name="connsiteY4" fmla="*/ 1245437 h 1245437"/>
                <a:gd name="connsiteX5" fmla="*/ 138019 w 722021"/>
                <a:gd name="connsiteY5" fmla="*/ 650563 h 1245437"/>
                <a:gd name="connsiteX6" fmla="*/ 684 w 722021"/>
                <a:gd name="connsiteY6" fmla="*/ 375893 h 1245437"/>
                <a:gd name="connsiteX7" fmla="*/ 0 w 722021"/>
                <a:gd name="connsiteY7" fmla="*/ 374525 h 1245437"/>
                <a:gd name="connsiteX8" fmla="*/ 0 w 722021"/>
                <a:gd name="connsiteY8" fmla="*/ 369107 h 1245437"/>
                <a:gd name="connsiteX9" fmla="*/ 366832 w 722021"/>
                <a:gd name="connsiteY9" fmla="*/ 11 h 1245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2021" h="1245437">
                  <a:moveTo>
                    <a:pt x="366832" y="11"/>
                  </a:moveTo>
                  <a:cubicBezTo>
                    <a:pt x="512029" y="1240"/>
                    <a:pt x="713393" y="104107"/>
                    <a:pt x="721745" y="362896"/>
                  </a:cubicBezTo>
                  <a:lnTo>
                    <a:pt x="722021" y="374378"/>
                  </a:lnTo>
                  <a:cubicBezTo>
                    <a:pt x="720571" y="486256"/>
                    <a:pt x="670464" y="590705"/>
                    <a:pt x="604500" y="715076"/>
                  </a:cubicBezTo>
                  <a:cubicBezTo>
                    <a:pt x="509279" y="899836"/>
                    <a:pt x="424692" y="1073967"/>
                    <a:pt x="294916" y="1245437"/>
                  </a:cubicBezTo>
                  <a:cubicBezTo>
                    <a:pt x="347130" y="965592"/>
                    <a:pt x="307312" y="836292"/>
                    <a:pt x="138019" y="650563"/>
                  </a:cubicBezTo>
                  <a:cubicBezTo>
                    <a:pt x="63641" y="570336"/>
                    <a:pt x="2135" y="487771"/>
                    <a:pt x="684" y="375893"/>
                  </a:cubicBezTo>
                  <a:lnTo>
                    <a:pt x="0" y="374525"/>
                  </a:lnTo>
                  <a:lnTo>
                    <a:pt x="0" y="369107"/>
                  </a:lnTo>
                  <a:cubicBezTo>
                    <a:pt x="23562" y="98894"/>
                    <a:pt x="221635" y="-1218"/>
                    <a:pt x="366832" y="1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Oval 2">
              <a:extLst>
                <a:ext uri="{FF2B5EF4-FFF2-40B4-BE49-F238E27FC236}">
                  <a16:creationId xmlns:a16="http://schemas.microsoft.com/office/drawing/2014/main" xmlns="" id="{A77318E4-C403-4E8D-B88B-4C8D85B657B5}"/>
                </a:ext>
              </a:extLst>
            </p:cNvPr>
            <p:cNvSpPr/>
            <p:nvPr/>
          </p:nvSpPr>
          <p:spPr>
            <a:xfrm rot="13500000">
              <a:off x="4627398" y="2781358"/>
              <a:ext cx="962376" cy="1660033"/>
            </a:xfrm>
            <a:custGeom>
              <a:avLst/>
              <a:gdLst>
                <a:gd name="connsiteX0" fmla="*/ 360040 w 720080"/>
                <a:gd name="connsiteY0" fmla="*/ 0 h 1085538"/>
                <a:gd name="connsiteX1" fmla="*/ 720080 w 720080"/>
                <a:gd name="connsiteY1" fmla="*/ 360040 h 1085538"/>
                <a:gd name="connsiteX2" fmla="*/ 719534 w 720080"/>
                <a:gd name="connsiteY2" fmla="*/ 365458 h 1085538"/>
                <a:gd name="connsiteX3" fmla="*/ 720080 w 720080"/>
                <a:gd name="connsiteY3" fmla="*/ 365458 h 1085538"/>
                <a:gd name="connsiteX4" fmla="*/ 719396 w 720080"/>
                <a:gd name="connsiteY4" fmla="*/ 366826 h 1085538"/>
                <a:gd name="connsiteX5" fmla="*/ 582061 w 720080"/>
                <a:gd name="connsiteY5" fmla="*/ 641496 h 1085538"/>
                <a:gd name="connsiteX6" fmla="*/ 360040 w 720080"/>
                <a:gd name="connsiteY6" fmla="*/ 1085538 h 1085538"/>
                <a:gd name="connsiteX7" fmla="*/ 138019 w 720080"/>
                <a:gd name="connsiteY7" fmla="*/ 641496 h 1085538"/>
                <a:gd name="connsiteX8" fmla="*/ 684 w 720080"/>
                <a:gd name="connsiteY8" fmla="*/ 366826 h 1085538"/>
                <a:gd name="connsiteX9" fmla="*/ 0 w 720080"/>
                <a:gd name="connsiteY9" fmla="*/ 365458 h 1085538"/>
                <a:gd name="connsiteX10" fmla="*/ 546 w 720080"/>
                <a:gd name="connsiteY10" fmla="*/ 365458 h 1085538"/>
                <a:gd name="connsiteX11" fmla="*/ 0 w 720080"/>
                <a:gd name="connsiteY11" fmla="*/ 360040 h 1085538"/>
                <a:gd name="connsiteX12" fmla="*/ 360040 w 720080"/>
                <a:gd name="connsiteY12" fmla="*/ 0 h 1085538"/>
                <a:gd name="connsiteX0" fmla="*/ 360040 w 720080"/>
                <a:gd name="connsiteY0" fmla="*/ 0 h 1105273"/>
                <a:gd name="connsiteX1" fmla="*/ 720080 w 720080"/>
                <a:gd name="connsiteY1" fmla="*/ 360040 h 1105273"/>
                <a:gd name="connsiteX2" fmla="*/ 719534 w 720080"/>
                <a:gd name="connsiteY2" fmla="*/ 365458 h 1105273"/>
                <a:gd name="connsiteX3" fmla="*/ 720080 w 720080"/>
                <a:gd name="connsiteY3" fmla="*/ 365458 h 1105273"/>
                <a:gd name="connsiteX4" fmla="*/ 719396 w 720080"/>
                <a:gd name="connsiteY4" fmla="*/ 366826 h 1105273"/>
                <a:gd name="connsiteX5" fmla="*/ 582061 w 720080"/>
                <a:gd name="connsiteY5" fmla="*/ 641496 h 1105273"/>
                <a:gd name="connsiteX6" fmla="*/ 310702 w 720080"/>
                <a:gd name="connsiteY6" fmla="*/ 1105273 h 1105273"/>
                <a:gd name="connsiteX7" fmla="*/ 138019 w 720080"/>
                <a:gd name="connsiteY7" fmla="*/ 641496 h 1105273"/>
                <a:gd name="connsiteX8" fmla="*/ 684 w 720080"/>
                <a:gd name="connsiteY8" fmla="*/ 366826 h 1105273"/>
                <a:gd name="connsiteX9" fmla="*/ 0 w 720080"/>
                <a:gd name="connsiteY9" fmla="*/ 365458 h 1105273"/>
                <a:gd name="connsiteX10" fmla="*/ 546 w 720080"/>
                <a:gd name="connsiteY10" fmla="*/ 365458 h 1105273"/>
                <a:gd name="connsiteX11" fmla="*/ 0 w 720080"/>
                <a:gd name="connsiteY11" fmla="*/ 360040 h 1105273"/>
                <a:gd name="connsiteX12" fmla="*/ 360040 w 720080"/>
                <a:gd name="connsiteY12" fmla="*/ 0 h 1105273"/>
                <a:gd name="connsiteX0" fmla="*/ 360040 w 720080"/>
                <a:gd name="connsiteY0" fmla="*/ 0 h 1105273"/>
                <a:gd name="connsiteX1" fmla="*/ 720080 w 720080"/>
                <a:gd name="connsiteY1" fmla="*/ 360040 h 1105273"/>
                <a:gd name="connsiteX2" fmla="*/ 719534 w 720080"/>
                <a:gd name="connsiteY2" fmla="*/ 365458 h 1105273"/>
                <a:gd name="connsiteX3" fmla="*/ 720080 w 720080"/>
                <a:gd name="connsiteY3" fmla="*/ 365458 h 1105273"/>
                <a:gd name="connsiteX4" fmla="*/ 719396 w 720080"/>
                <a:gd name="connsiteY4" fmla="*/ 366826 h 1105273"/>
                <a:gd name="connsiteX5" fmla="*/ 604500 w 720080"/>
                <a:gd name="connsiteY5" fmla="*/ 706009 h 1105273"/>
                <a:gd name="connsiteX6" fmla="*/ 310702 w 720080"/>
                <a:gd name="connsiteY6" fmla="*/ 1105273 h 1105273"/>
                <a:gd name="connsiteX7" fmla="*/ 138019 w 720080"/>
                <a:gd name="connsiteY7" fmla="*/ 641496 h 1105273"/>
                <a:gd name="connsiteX8" fmla="*/ 684 w 720080"/>
                <a:gd name="connsiteY8" fmla="*/ 366826 h 1105273"/>
                <a:gd name="connsiteX9" fmla="*/ 0 w 720080"/>
                <a:gd name="connsiteY9" fmla="*/ 365458 h 1105273"/>
                <a:gd name="connsiteX10" fmla="*/ 546 w 720080"/>
                <a:gd name="connsiteY10" fmla="*/ 365458 h 1105273"/>
                <a:gd name="connsiteX11" fmla="*/ 0 w 720080"/>
                <a:gd name="connsiteY11" fmla="*/ 360040 h 1105273"/>
                <a:gd name="connsiteX12" fmla="*/ 360040 w 720080"/>
                <a:gd name="connsiteY12" fmla="*/ 0 h 1105273"/>
                <a:gd name="connsiteX0" fmla="*/ 360040 w 720080"/>
                <a:gd name="connsiteY0" fmla="*/ 0 h 1105273"/>
                <a:gd name="connsiteX1" fmla="*/ 720080 w 720080"/>
                <a:gd name="connsiteY1" fmla="*/ 360040 h 1105273"/>
                <a:gd name="connsiteX2" fmla="*/ 719534 w 720080"/>
                <a:gd name="connsiteY2" fmla="*/ 365458 h 1105273"/>
                <a:gd name="connsiteX3" fmla="*/ 720080 w 720080"/>
                <a:gd name="connsiteY3" fmla="*/ 365458 h 1105273"/>
                <a:gd name="connsiteX4" fmla="*/ 719396 w 720080"/>
                <a:gd name="connsiteY4" fmla="*/ 366826 h 1105273"/>
                <a:gd name="connsiteX5" fmla="*/ 604500 w 720080"/>
                <a:gd name="connsiteY5" fmla="*/ 706009 h 1105273"/>
                <a:gd name="connsiteX6" fmla="*/ 310702 w 720080"/>
                <a:gd name="connsiteY6" fmla="*/ 1105273 h 1105273"/>
                <a:gd name="connsiteX7" fmla="*/ 138019 w 720080"/>
                <a:gd name="connsiteY7" fmla="*/ 641496 h 1105273"/>
                <a:gd name="connsiteX8" fmla="*/ 684 w 720080"/>
                <a:gd name="connsiteY8" fmla="*/ 366826 h 1105273"/>
                <a:gd name="connsiteX9" fmla="*/ 0 w 720080"/>
                <a:gd name="connsiteY9" fmla="*/ 365458 h 1105273"/>
                <a:gd name="connsiteX10" fmla="*/ 546 w 720080"/>
                <a:gd name="connsiteY10" fmla="*/ 365458 h 1105273"/>
                <a:gd name="connsiteX11" fmla="*/ 0 w 720080"/>
                <a:gd name="connsiteY11" fmla="*/ 360040 h 1105273"/>
                <a:gd name="connsiteX12" fmla="*/ 360040 w 720080"/>
                <a:gd name="connsiteY12" fmla="*/ 0 h 1105273"/>
                <a:gd name="connsiteX0" fmla="*/ 360040 w 720080"/>
                <a:gd name="connsiteY0" fmla="*/ 0 h 1105273"/>
                <a:gd name="connsiteX1" fmla="*/ 720080 w 720080"/>
                <a:gd name="connsiteY1" fmla="*/ 360040 h 1105273"/>
                <a:gd name="connsiteX2" fmla="*/ 719534 w 720080"/>
                <a:gd name="connsiteY2" fmla="*/ 365458 h 1105273"/>
                <a:gd name="connsiteX3" fmla="*/ 720080 w 720080"/>
                <a:gd name="connsiteY3" fmla="*/ 365458 h 1105273"/>
                <a:gd name="connsiteX4" fmla="*/ 719396 w 720080"/>
                <a:gd name="connsiteY4" fmla="*/ 366826 h 1105273"/>
                <a:gd name="connsiteX5" fmla="*/ 604500 w 720080"/>
                <a:gd name="connsiteY5" fmla="*/ 706009 h 1105273"/>
                <a:gd name="connsiteX6" fmla="*/ 310702 w 720080"/>
                <a:gd name="connsiteY6" fmla="*/ 1105273 h 1105273"/>
                <a:gd name="connsiteX7" fmla="*/ 138019 w 720080"/>
                <a:gd name="connsiteY7" fmla="*/ 641496 h 1105273"/>
                <a:gd name="connsiteX8" fmla="*/ 684 w 720080"/>
                <a:gd name="connsiteY8" fmla="*/ 366826 h 1105273"/>
                <a:gd name="connsiteX9" fmla="*/ 0 w 720080"/>
                <a:gd name="connsiteY9" fmla="*/ 365458 h 1105273"/>
                <a:gd name="connsiteX10" fmla="*/ 546 w 720080"/>
                <a:gd name="connsiteY10" fmla="*/ 365458 h 1105273"/>
                <a:gd name="connsiteX11" fmla="*/ 0 w 720080"/>
                <a:gd name="connsiteY11" fmla="*/ 360040 h 1105273"/>
                <a:gd name="connsiteX12" fmla="*/ 360040 w 720080"/>
                <a:gd name="connsiteY12" fmla="*/ 0 h 1105273"/>
                <a:gd name="connsiteX0" fmla="*/ 360040 w 720080"/>
                <a:gd name="connsiteY0" fmla="*/ 0 h 1209055"/>
                <a:gd name="connsiteX1" fmla="*/ 720080 w 720080"/>
                <a:gd name="connsiteY1" fmla="*/ 360040 h 1209055"/>
                <a:gd name="connsiteX2" fmla="*/ 719534 w 720080"/>
                <a:gd name="connsiteY2" fmla="*/ 365458 h 1209055"/>
                <a:gd name="connsiteX3" fmla="*/ 720080 w 720080"/>
                <a:gd name="connsiteY3" fmla="*/ 365458 h 1209055"/>
                <a:gd name="connsiteX4" fmla="*/ 719396 w 720080"/>
                <a:gd name="connsiteY4" fmla="*/ 366826 h 1209055"/>
                <a:gd name="connsiteX5" fmla="*/ 604500 w 720080"/>
                <a:gd name="connsiteY5" fmla="*/ 706009 h 1209055"/>
                <a:gd name="connsiteX6" fmla="*/ 263018 w 720080"/>
                <a:gd name="connsiteY6" fmla="*/ 1209055 h 1209055"/>
                <a:gd name="connsiteX7" fmla="*/ 138019 w 720080"/>
                <a:gd name="connsiteY7" fmla="*/ 641496 h 1209055"/>
                <a:gd name="connsiteX8" fmla="*/ 684 w 720080"/>
                <a:gd name="connsiteY8" fmla="*/ 366826 h 1209055"/>
                <a:gd name="connsiteX9" fmla="*/ 0 w 720080"/>
                <a:gd name="connsiteY9" fmla="*/ 365458 h 1209055"/>
                <a:gd name="connsiteX10" fmla="*/ 546 w 720080"/>
                <a:gd name="connsiteY10" fmla="*/ 365458 h 1209055"/>
                <a:gd name="connsiteX11" fmla="*/ 0 w 720080"/>
                <a:gd name="connsiteY11" fmla="*/ 360040 h 1209055"/>
                <a:gd name="connsiteX12" fmla="*/ 360040 w 720080"/>
                <a:gd name="connsiteY12" fmla="*/ 0 h 1209055"/>
                <a:gd name="connsiteX0" fmla="*/ 360040 w 720080"/>
                <a:gd name="connsiteY0" fmla="*/ 0 h 1209055"/>
                <a:gd name="connsiteX1" fmla="*/ 720080 w 720080"/>
                <a:gd name="connsiteY1" fmla="*/ 360040 h 1209055"/>
                <a:gd name="connsiteX2" fmla="*/ 719534 w 720080"/>
                <a:gd name="connsiteY2" fmla="*/ 365458 h 1209055"/>
                <a:gd name="connsiteX3" fmla="*/ 720080 w 720080"/>
                <a:gd name="connsiteY3" fmla="*/ 365458 h 1209055"/>
                <a:gd name="connsiteX4" fmla="*/ 719396 w 720080"/>
                <a:gd name="connsiteY4" fmla="*/ 366826 h 1209055"/>
                <a:gd name="connsiteX5" fmla="*/ 604500 w 720080"/>
                <a:gd name="connsiteY5" fmla="*/ 706009 h 1209055"/>
                <a:gd name="connsiteX6" fmla="*/ 263018 w 720080"/>
                <a:gd name="connsiteY6" fmla="*/ 1209055 h 1209055"/>
                <a:gd name="connsiteX7" fmla="*/ 138019 w 720080"/>
                <a:gd name="connsiteY7" fmla="*/ 641496 h 1209055"/>
                <a:gd name="connsiteX8" fmla="*/ 684 w 720080"/>
                <a:gd name="connsiteY8" fmla="*/ 366826 h 1209055"/>
                <a:gd name="connsiteX9" fmla="*/ 0 w 720080"/>
                <a:gd name="connsiteY9" fmla="*/ 365458 h 1209055"/>
                <a:gd name="connsiteX10" fmla="*/ 546 w 720080"/>
                <a:gd name="connsiteY10" fmla="*/ 365458 h 1209055"/>
                <a:gd name="connsiteX11" fmla="*/ 0 w 720080"/>
                <a:gd name="connsiteY11" fmla="*/ 360040 h 1209055"/>
                <a:gd name="connsiteX12" fmla="*/ 360040 w 720080"/>
                <a:gd name="connsiteY12" fmla="*/ 0 h 1209055"/>
                <a:gd name="connsiteX0" fmla="*/ 360040 w 720080"/>
                <a:gd name="connsiteY0" fmla="*/ 0 h 1217470"/>
                <a:gd name="connsiteX1" fmla="*/ 720080 w 720080"/>
                <a:gd name="connsiteY1" fmla="*/ 360040 h 1217470"/>
                <a:gd name="connsiteX2" fmla="*/ 719534 w 720080"/>
                <a:gd name="connsiteY2" fmla="*/ 365458 h 1217470"/>
                <a:gd name="connsiteX3" fmla="*/ 720080 w 720080"/>
                <a:gd name="connsiteY3" fmla="*/ 365458 h 1217470"/>
                <a:gd name="connsiteX4" fmla="*/ 719396 w 720080"/>
                <a:gd name="connsiteY4" fmla="*/ 366826 h 1217470"/>
                <a:gd name="connsiteX5" fmla="*/ 604500 w 720080"/>
                <a:gd name="connsiteY5" fmla="*/ 706009 h 1217470"/>
                <a:gd name="connsiteX6" fmla="*/ 243384 w 720080"/>
                <a:gd name="connsiteY6" fmla="*/ 1217470 h 1217470"/>
                <a:gd name="connsiteX7" fmla="*/ 138019 w 720080"/>
                <a:gd name="connsiteY7" fmla="*/ 641496 h 1217470"/>
                <a:gd name="connsiteX8" fmla="*/ 684 w 720080"/>
                <a:gd name="connsiteY8" fmla="*/ 366826 h 1217470"/>
                <a:gd name="connsiteX9" fmla="*/ 0 w 720080"/>
                <a:gd name="connsiteY9" fmla="*/ 365458 h 1217470"/>
                <a:gd name="connsiteX10" fmla="*/ 546 w 720080"/>
                <a:gd name="connsiteY10" fmla="*/ 365458 h 1217470"/>
                <a:gd name="connsiteX11" fmla="*/ 0 w 720080"/>
                <a:gd name="connsiteY11" fmla="*/ 360040 h 1217470"/>
                <a:gd name="connsiteX12" fmla="*/ 360040 w 720080"/>
                <a:gd name="connsiteY12" fmla="*/ 0 h 1217470"/>
                <a:gd name="connsiteX0" fmla="*/ 360040 w 720080"/>
                <a:gd name="connsiteY0" fmla="*/ 0 h 1217470"/>
                <a:gd name="connsiteX1" fmla="*/ 720080 w 720080"/>
                <a:gd name="connsiteY1" fmla="*/ 360040 h 1217470"/>
                <a:gd name="connsiteX2" fmla="*/ 719534 w 720080"/>
                <a:gd name="connsiteY2" fmla="*/ 365458 h 1217470"/>
                <a:gd name="connsiteX3" fmla="*/ 720080 w 720080"/>
                <a:gd name="connsiteY3" fmla="*/ 365458 h 1217470"/>
                <a:gd name="connsiteX4" fmla="*/ 719396 w 720080"/>
                <a:gd name="connsiteY4" fmla="*/ 366826 h 1217470"/>
                <a:gd name="connsiteX5" fmla="*/ 604500 w 720080"/>
                <a:gd name="connsiteY5" fmla="*/ 706009 h 1217470"/>
                <a:gd name="connsiteX6" fmla="*/ 243384 w 720080"/>
                <a:gd name="connsiteY6" fmla="*/ 1217470 h 1217470"/>
                <a:gd name="connsiteX7" fmla="*/ 138019 w 720080"/>
                <a:gd name="connsiteY7" fmla="*/ 641496 h 1217470"/>
                <a:gd name="connsiteX8" fmla="*/ 684 w 720080"/>
                <a:gd name="connsiteY8" fmla="*/ 366826 h 1217470"/>
                <a:gd name="connsiteX9" fmla="*/ 0 w 720080"/>
                <a:gd name="connsiteY9" fmla="*/ 365458 h 1217470"/>
                <a:gd name="connsiteX10" fmla="*/ 546 w 720080"/>
                <a:gd name="connsiteY10" fmla="*/ 365458 h 1217470"/>
                <a:gd name="connsiteX11" fmla="*/ 0 w 720080"/>
                <a:gd name="connsiteY11" fmla="*/ 360040 h 1217470"/>
                <a:gd name="connsiteX12" fmla="*/ 360040 w 720080"/>
                <a:gd name="connsiteY12" fmla="*/ 0 h 1217470"/>
                <a:gd name="connsiteX0" fmla="*/ 360040 w 720080"/>
                <a:gd name="connsiteY0" fmla="*/ 0 h 1217470"/>
                <a:gd name="connsiteX1" fmla="*/ 720080 w 720080"/>
                <a:gd name="connsiteY1" fmla="*/ 360040 h 1217470"/>
                <a:gd name="connsiteX2" fmla="*/ 719534 w 720080"/>
                <a:gd name="connsiteY2" fmla="*/ 365458 h 1217470"/>
                <a:gd name="connsiteX3" fmla="*/ 720080 w 720080"/>
                <a:gd name="connsiteY3" fmla="*/ 365458 h 1217470"/>
                <a:gd name="connsiteX4" fmla="*/ 719396 w 720080"/>
                <a:gd name="connsiteY4" fmla="*/ 366826 h 1217470"/>
                <a:gd name="connsiteX5" fmla="*/ 604500 w 720080"/>
                <a:gd name="connsiteY5" fmla="*/ 706009 h 1217470"/>
                <a:gd name="connsiteX6" fmla="*/ 243384 w 720080"/>
                <a:gd name="connsiteY6" fmla="*/ 1217470 h 1217470"/>
                <a:gd name="connsiteX7" fmla="*/ 138019 w 720080"/>
                <a:gd name="connsiteY7" fmla="*/ 641496 h 1217470"/>
                <a:gd name="connsiteX8" fmla="*/ 684 w 720080"/>
                <a:gd name="connsiteY8" fmla="*/ 366826 h 1217470"/>
                <a:gd name="connsiteX9" fmla="*/ 0 w 720080"/>
                <a:gd name="connsiteY9" fmla="*/ 365458 h 1217470"/>
                <a:gd name="connsiteX10" fmla="*/ 546 w 720080"/>
                <a:gd name="connsiteY10" fmla="*/ 365458 h 1217470"/>
                <a:gd name="connsiteX11" fmla="*/ 0 w 720080"/>
                <a:gd name="connsiteY11" fmla="*/ 360040 h 1217470"/>
                <a:gd name="connsiteX12" fmla="*/ 360040 w 720080"/>
                <a:gd name="connsiteY12" fmla="*/ 0 h 1217470"/>
                <a:gd name="connsiteX0" fmla="*/ 360040 w 720080"/>
                <a:gd name="connsiteY0" fmla="*/ 0 h 1217470"/>
                <a:gd name="connsiteX1" fmla="*/ 720080 w 720080"/>
                <a:gd name="connsiteY1" fmla="*/ 360040 h 1217470"/>
                <a:gd name="connsiteX2" fmla="*/ 719534 w 720080"/>
                <a:gd name="connsiteY2" fmla="*/ 365458 h 1217470"/>
                <a:gd name="connsiteX3" fmla="*/ 720080 w 720080"/>
                <a:gd name="connsiteY3" fmla="*/ 365458 h 1217470"/>
                <a:gd name="connsiteX4" fmla="*/ 719396 w 720080"/>
                <a:gd name="connsiteY4" fmla="*/ 366826 h 1217470"/>
                <a:gd name="connsiteX5" fmla="*/ 604500 w 720080"/>
                <a:gd name="connsiteY5" fmla="*/ 706009 h 1217470"/>
                <a:gd name="connsiteX6" fmla="*/ 243384 w 720080"/>
                <a:gd name="connsiteY6" fmla="*/ 1217470 h 1217470"/>
                <a:gd name="connsiteX7" fmla="*/ 138019 w 720080"/>
                <a:gd name="connsiteY7" fmla="*/ 641496 h 1217470"/>
                <a:gd name="connsiteX8" fmla="*/ 684 w 720080"/>
                <a:gd name="connsiteY8" fmla="*/ 366826 h 1217470"/>
                <a:gd name="connsiteX9" fmla="*/ 0 w 720080"/>
                <a:gd name="connsiteY9" fmla="*/ 365458 h 1217470"/>
                <a:gd name="connsiteX10" fmla="*/ 546 w 720080"/>
                <a:gd name="connsiteY10" fmla="*/ 365458 h 1217470"/>
                <a:gd name="connsiteX11" fmla="*/ 0 w 720080"/>
                <a:gd name="connsiteY11" fmla="*/ 360040 h 1217470"/>
                <a:gd name="connsiteX12" fmla="*/ 360040 w 720080"/>
                <a:gd name="connsiteY12" fmla="*/ 0 h 1217470"/>
                <a:gd name="connsiteX0" fmla="*/ 360040 w 720080"/>
                <a:gd name="connsiteY0" fmla="*/ 0 h 1223080"/>
                <a:gd name="connsiteX1" fmla="*/ 720080 w 720080"/>
                <a:gd name="connsiteY1" fmla="*/ 360040 h 1223080"/>
                <a:gd name="connsiteX2" fmla="*/ 719534 w 720080"/>
                <a:gd name="connsiteY2" fmla="*/ 365458 h 1223080"/>
                <a:gd name="connsiteX3" fmla="*/ 720080 w 720080"/>
                <a:gd name="connsiteY3" fmla="*/ 365458 h 1223080"/>
                <a:gd name="connsiteX4" fmla="*/ 719396 w 720080"/>
                <a:gd name="connsiteY4" fmla="*/ 366826 h 1223080"/>
                <a:gd name="connsiteX5" fmla="*/ 604500 w 720080"/>
                <a:gd name="connsiteY5" fmla="*/ 706009 h 1223080"/>
                <a:gd name="connsiteX6" fmla="*/ 263019 w 720080"/>
                <a:gd name="connsiteY6" fmla="*/ 1223080 h 1223080"/>
                <a:gd name="connsiteX7" fmla="*/ 138019 w 720080"/>
                <a:gd name="connsiteY7" fmla="*/ 641496 h 1223080"/>
                <a:gd name="connsiteX8" fmla="*/ 684 w 720080"/>
                <a:gd name="connsiteY8" fmla="*/ 366826 h 1223080"/>
                <a:gd name="connsiteX9" fmla="*/ 0 w 720080"/>
                <a:gd name="connsiteY9" fmla="*/ 365458 h 1223080"/>
                <a:gd name="connsiteX10" fmla="*/ 546 w 720080"/>
                <a:gd name="connsiteY10" fmla="*/ 365458 h 1223080"/>
                <a:gd name="connsiteX11" fmla="*/ 0 w 720080"/>
                <a:gd name="connsiteY11" fmla="*/ 360040 h 1223080"/>
                <a:gd name="connsiteX12" fmla="*/ 360040 w 720080"/>
                <a:gd name="connsiteY12" fmla="*/ 0 h 1223080"/>
                <a:gd name="connsiteX0" fmla="*/ 360040 w 720080"/>
                <a:gd name="connsiteY0" fmla="*/ 0 h 1223080"/>
                <a:gd name="connsiteX1" fmla="*/ 720080 w 720080"/>
                <a:gd name="connsiteY1" fmla="*/ 360040 h 1223080"/>
                <a:gd name="connsiteX2" fmla="*/ 719534 w 720080"/>
                <a:gd name="connsiteY2" fmla="*/ 365458 h 1223080"/>
                <a:gd name="connsiteX3" fmla="*/ 720080 w 720080"/>
                <a:gd name="connsiteY3" fmla="*/ 365458 h 1223080"/>
                <a:gd name="connsiteX4" fmla="*/ 719396 w 720080"/>
                <a:gd name="connsiteY4" fmla="*/ 366826 h 1223080"/>
                <a:gd name="connsiteX5" fmla="*/ 604500 w 720080"/>
                <a:gd name="connsiteY5" fmla="*/ 706009 h 1223080"/>
                <a:gd name="connsiteX6" fmla="*/ 263019 w 720080"/>
                <a:gd name="connsiteY6" fmla="*/ 1223080 h 1223080"/>
                <a:gd name="connsiteX7" fmla="*/ 138019 w 720080"/>
                <a:gd name="connsiteY7" fmla="*/ 641496 h 1223080"/>
                <a:gd name="connsiteX8" fmla="*/ 684 w 720080"/>
                <a:gd name="connsiteY8" fmla="*/ 366826 h 1223080"/>
                <a:gd name="connsiteX9" fmla="*/ 0 w 720080"/>
                <a:gd name="connsiteY9" fmla="*/ 365458 h 1223080"/>
                <a:gd name="connsiteX10" fmla="*/ 546 w 720080"/>
                <a:gd name="connsiteY10" fmla="*/ 365458 h 1223080"/>
                <a:gd name="connsiteX11" fmla="*/ 0 w 720080"/>
                <a:gd name="connsiteY11" fmla="*/ 360040 h 1223080"/>
                <a:gd name="connsiteX12" fmla="*/ 360040 w 720080"/>
                <a:gd name="connsiteY12" fmla="*/ 0 h 1223080"/>
                <a:gd name="connsiteX0" fmla="*/ 360040 w 720080"/>
                <a:gd name="connsiteY0" fmla="*/ 0 h 1223080"/>
                <a:gd name="connsiteX1" fmla="*/ 720080 w 720080"/>
                <a:gd name="connsiteY1" fmla="*/ 360040 h 1223080"/>
                <a:gd name="connsiteX2" fmla="*/ 719534 w 720080"/>
                <a:gd name="connsiteY2" fmla="*/ 365458 h 1223080"/>
                <a:gd name="connsiteX3" fmla="*/ 720080 w 720080"/>
                <a:gd name="connsiteY3" fmla="*/ 365458 h 1223080"/>
                <a:gd name="connsiteX4" fmla="*/ 719396 w 720080"/>
                <a:gd name="connsiteY4" fmla="*/ 366826 h 1223080"/>
                <a:gd name="connsiteX5" fmla="*/ 604500 w 720080"/>
                <a:gd name="connsiteY5" fmla="*/ 706009 h 1223080"/>
                <a:gd name="connsiteX6" fmla="*/ 263019 w 720080"/>
                <a:gd name="connsiteY6" fmla="*/ 1223080 h 1223080"/>
                <a:gd name="connsiteX7" fmla="*/ 138019 w 720080"/>
                <a:gd name="connsiteY7" fmla="*/ 641496 h 1223080"/>
                <a:gd name="connsiteX8" fmla="*/ 684 w 720080"/>
                <a:gd name="connsiteY8" fmla="*/ 366826 h 1223080"/>
                <a:gd name="connsiteX9" fmla="*/ 0 w 720080"/>
                <a:gd name="connsiteY9" fmla="*/ 365458 h 1223080"/>
                <a:gd name="connsiteX10" fmla="*/ 546 w 720080"/>
                <a:gd name="connsiteY10" fmla="*/ 365458 h 1223080"/>
                <a:gd name="connsiteX11" fmla="*/ 0 w 720080"/>
                <a:gd name="connsiteY11" fmla="*/ 360040 h 1223080"/>
                <a:gd name="connsiteX12" fmla="*/ 360040 w 720080"/>
                <a:gd name="connsiteY12" fmla="*/ 0 h 1223080"/>
                <a:gd name="connsiteX0" fmla="*/ 360040 w 720080"/>
                <a:gd name="connsiteY0" fmla="*/ 0 h 1223080"/>
                <a:gd name="connsiteX1" fmla="*/ 720080 w 720080"/>
                <a:gd name="connsiteY1" fmla="*/ 360040 h 1223080"/>
                <a:gd name="connsiteX2" fmla="*/ 719534 w 720080"/>
                <a:gd name="connsiteY2" fmla="*/ 365458 h 1223080"/>
                <a:gd name="connsiteX3" fmla="*/ 720080 w 720080"/>
                <a:gd name="connsiteY3" fmla="*/ 365458 h 1223080"/>
                <a:gd name="connsiteX4" fmla="*/ 719396 w 720080"/>
                <a:gd name="connsiteY4" fmla="*/ 366826 h 1223080"/>
                <a:gd name="connsiteX5" fmla="*/ 604500 w 720080"/>
                <a:gd name="connsiteY5" fmla="*/ 706009 h 1223080"/>
                <a:gd name="connsiteX6" fmla="*/ 263019 w 720080"/>
                <a:gd name="connsiteY6" fmla="*/ 1223080 h 1223080"/>
                <a:gd name="connsiteX7" fmla="*/ 138019 w 720080"/>
                <a:gd name="connsiteY7" fmla="*/ 641496 h 1223080"/>
                <a:gd name="connsiteX8" fmla="*/ 684 w 720080"/>
                <a:gd name="connsiteY8" fmla="*/ 366826 h 1223080"/>
                <a:gd name="connsiteX9" fmla="*/ 0 w 720080"/>
                <a:gd name="connsiteY9" fmla="*/ 365458 h 1223080"/>
                <a:gd name="connsiteX10" fmla="*/ 546 w 720080"/>
                <a:gd name="connsiteY10" fmla="*/ 365458 h 1223080"/>
                <a:gd name="connsiteX11" fmla="*/ 0 w 720080"/>
                <a:gd name="connsiteY11" fmla="*/ 360040 h 1223080"/>
                <a:gd name="connsiteX12" fmla="*/ 360040 w 720080"/>
                <a:gd name="connsiteY12" fmla="*/ 0 h 1223080"/>
                <a:gd name="connsiteX0" fmla="*/ 360040 w 720080"/>
                <a:gd name="connsiteY0" fmla="*/ 0 h 1223080"/>
                <a:gd name="connsiteX1" fmla="*/ 720080 w 720080"/>
                <a:gd name="connsiteY1" fmla="*/ 360040 h 1223080"/>
                <a:gd name="connsiteX2" fmla="*/ 719534 w 720080"/>
                <a:gd name="connsiteY2" fmla="*/ 365458 h 1223080"/>
                <a:gd name="connsiteX3" fmla="*/ 720080 w 720080"/>
                <a:gd name="connsiteY3" fmla="*/ 365458 h 1223080"/>
                <a:gd name="connsiteX4" fmla="*/ 719396 w 720080"/>
                <a:gd name="connsiteY4" fmla="*/ 366826 h 1223080"/>
                <a:gd name="connsiteX5" fmla="*/ 604500 w 720080"/>
                <a:gd name="connsiteY5" fmla="*/ 706009 h 1223080"/>
                <a:gd name="connsiteX6" fmla="*/ 263019 w 720080"/>
                <a:gd name="connsiteY6" fmla="*/ 1223080 h 1223080"/>
                <a:gd name="connsiteX7" fmla="*/ 138019 w 720080"/>
                <a:gd name="connsiteY7" fmla="*/ 641496 h 1223080"/>
                <a:gd name="connsiteX8" fmla="*/ 684 w 720080"/>
                <a:gd name="connsiteY8" fmla="*/ 366826 h 1223080"/>
                <a:gd name="connsiteX9" fmla="*/ 0 w 720080"/>
                <a:gd name="connsiteY9" fmla="*/ 365458 h 1223080"/>
                <a:gd name="connsiteX10" fmla="*/ 546 w 720080"/>
                <a:gd name="connsiteY10" fmla="*/ 365458 h 1223080"/>
                <a:gd name="connsiteX11" fmla="*/ 0 w 720080"/>
                <a:gd name="connsiteY11" fmla="*/ 360040 h 1223080"/>
                <a:gd name="connsiteX12" fmla="*/ 360040 w 720080"/>
                <a:gd name="connsiteY12" fmla="*/ 0 h 1223080"/>
                <a:gd name="connsiteX0" fmla="*/ 360040 w 720080"/>
                <a:gd name="connsiteY0" fmla="*/ 0 h 1236370"/>
                <a:gd name="connsiteX1" fmla="*/ 720080 w 720080"/>
                <a:gd name="connsiteY1" fmla="*/ 360040 h 1236370"/>
                <a:gd name="connsiteX2" fmla="*/ 719534 w 720080"/>
                <a:gd name="connsiteY2" fmla="*/ 365458 h 1236370"/>
                <a:gd name="connsiteX3" fmla="*/ 720080 w 720080"/>
                <a:gd name="connsiteY3" fmla="*/ 365458 h 1236370"/>
                <a:gd name="connsiteX4" fmla="*/ 719396 w 720080"/>
                <a:gd name="connsiteY4" fmla="*/ 366826 h 1236370"/>
                <a:gd name="connsiteX5" fmla="*/ 604500 w 720080"/>
                <a:gd name="connsiteY5" fmla="*/ 706009 h 1236370"/>
                <a:gd name="connsiteX6" fmla="*/ 294916 w 720080"/>
                <a:gd name="connsiteY6" fmla="*/ 1236370 h 1236370"/>
                <a:gd name="connsiteX7" fmla="*/ 138019 w 720080"/>
                <a:gd name="connsiteY7" fmla="*/ 641496 h 1236370"/>
                <a:gd name="connsiteX8" fmla="*/ 684 w 720080"/>
                <a:gd name="connsiteY8" fmla="*/ 366826 h 1236370"/>
                <a:gd name="connsiteX9" fmla="*/ 0 w 720080"/>
                <a:gd name="connsiteY9" fmla="*/ 365458 h 1236370"/>
                <a:gd name="connsiteX10" fmla="*/ 546 w 720080"/>
                <a:gd name="connsiteY10" fmla="*/ 365458 h 1236370"/>
                <a:gd name="connsiteX11" fmla="*/ 0 w 720080"/>
                <a:gd name="connsiteY11" fmla="*/ 360040 h 1236370"/>
                <a:gd name="connsiteX12" fmla="*/ 360040 w 720080"/>
                <a:gd name="connsiteY12" fmla="*/ 0 h 1236370"/>
                <a:gd name="connsiteX0" fmla="*/ 360040 w 720080"/>
                <a:gd name="connsiteY0" fmla="*/ 0 h 1236370"/>
                <a:gd name="connsiteX1" fmla="*/ 720080 w 720080"/>
                <a:gd name="connsiteY1" fmla="*/ 360040 h 1236370"/>
                <a:gd name="connsiteX2" fmla="*/ 719534 w 720080"/>
                <a:gd name="connsiteY2" fmla="*/ 365458 h 1236370"/>
                <a:gd name="connsiteX3" fmla="*/ 720080 w 720080"/>
                <a:gd name="connsiteY3" fmla="*/ 365458 h 1236370"/>
                <a:gd name="connsiteX4" fmla="*/ 719396 w 720080"/>
                <a:gd name="connsiteY4" fmla="*/ 366826 h 1236370"/>
                <a:gd name="connsiteX5" fmla="*/ 604500 w 720080"/>
                <a:gd name="connsiteY5" fmla="*/ 706009 h 1236370"/>
                <a:gd name="connsiteX6" fmla="*/ 294916 w 720080"/>
                <a:gd name="connsiteY6" fmla="*/ 1236370 h 1236370"/>
                <a:gd name="connsiteX7" fmla="*/ 138019 w 720080"/>
                <a:gd name="connsiteY7" fmla="*/ 641496 h 1236370"/>
                <a:gd name="connsiteX8" fmla="*/ 684 w 720080"/>
                <a:gd name="connsiteY8" fmla="*/ 366826 h 1236370"/>
                <a:gd name="connsiteX9" fmla="*/ 0 w 720080"/>
                <a:gd name="connsiteY9" fmla="*/ 365458 h 1236370"/>
                <a:gd name="connsiteX10" fmla="*/ 546 w 720080"/>
                <a:gd name="connsiteY10" fmla="*/ 365458 h 1236370"/>
                <a:gd name="connsiteX11" fmla="*/ 0 w 720080"/>
                <a:gd name="connsiteY11" fmla="*/ 360040 h 1236370"/>
                <a:gd name="connsiteX12" fmla="*/ 360040 w 720080"/>
                <a:gd name="connsiteY12" fmla="*/ 0 h 1236370"/>
                <a:gd name="connsiteX0" fmla="*/ 360040 w 720080"/>
                <a:gd name="connsiteY0" fmla="*/ 0 h 1236370"/>
                <a:gd name="connsiteX1" fmla="*/ 720080 w 720080"/>
                <a:gd name="connsiteY1" fmla="*/ 360040 h 1236370"/>
                <a:gd name="connsiteX2" fmla="*/ 719534 w 720080"/>
                <a:gd name="connsiteY2" fmla="*/ 365458 h 1236370"/>
                <a:gd name="connsiteX3" fmla="*/ 720080 w 720080"/>
                <a:gd name="connsiteY3" fmla="*/ 365458 h 1236370"/>
                <a:gd name="connsiteX4" fmla="*/ 719396 w 720080"/>
                <a:gd name="connsiteY4" fmla="*/ 366826 h 1236370"/>
                <a:gd name="connsiteX5" fmla="*/ 604500 w 720080"/>
                <a:gd name="connsiteY5" fmla="*/ 706009 h 1236370"/>
                <a:gd name="connsiteX6" fmla="*/ 294916 w 720080"/>
                <a:gd name="connsiteY6" fmla="*/ 1236370 h 1236370"/>
                <a:gd name="connsiteX7" fmla="*/ 138019 w 720080"/>
                <a:gd name="connsiteY7" fmla="*/ 641496 h 1236370"/>
                <a:gd name="connsiteX8" fmla="*/ 684 w 720080"/>
                <a:gd name="connsiteY8" fmla="*/ 366826 h 1236370"/>
                <a:gd name="connsiteX9" fmla="*/ 0 w 720080"/>
                <a:gd name="connsiteY9" fmla="*/ 365458 h 1236370"/>
                <a:gd name="connsiteX10" fmla="*/ 546 w 720080"/>
                <a:gd name="connsiteY10" fmla="*/ 365458 h 1236370"/>
                <a:gd name="connsiteX11" fmla="*/ 0 w 720080"/>
                <a:gd name="connsiteY11" fmla="*/ 360040 h 1236370"/>
                <a:gd name="connsiteX12" fmla="*/ 360040 w 720080"/>
                <a:gd name="connsiteY12" fmla="*/ 0 h 1236370"/>
                <a:gd name="connsiteX0" fmla="*/ 360040 w 720080"/>
                <a:gd name="connsiteY0" fmla="*/ 0 h 1236370"/>
                <a:gd name="connsiteX1" fmla="*/ 720080 w 720080"/>
                <a:gd name="connsiteY1" fmla="*/ 360040 h 1236370"/>
                <a:gd name="connsiteX2" fmla="*/ 719534 w 720080"/>
                <a:gd name="connsiteY2" fmla="*/ 365458 h 1236370"/>
                <a:gd name="connsiteX3" fmla="*/ 720080 w 720080"/>
                <a:gd name="connsiteY3" fmla="*/ 365458 h 1236370"/>
                <a:gd name="connsiteX4" fmla="*/ 719396 w 720080"/>
                <a:gd name="connsiteY4" fmla="*/ 366826 h 1236370"/>
                <a:gd name="connsiteX5" fmla="*/ 604500 w 720080"/>
                <a:gd name="connsiteY5" fmla="*/ 706009 h 1236370"/>
                <a:gd name="connsiteX6" fmla="*/ 294916 w 720080"/>
                <a:gd name="connsiteY6" fmla="*/ 1236370 h 1236370"/>
                <a:gd name="connsiteX7" fmla="*/ 138019 w 720080"/>
                <a:gd name="connsiteY7" fmla="*/ 641496 h 1236370"/>
                <a:gd name="connsiteX8" fmla="*/ 684 w 720080"/>
                <a:gd name="connsiteY8" fmla="*/ 366826 h 1236370"/>
                <a:gd name="connsiteX9" fmla="*/ 0 w 720080"/>
                <a:gd name="connsiteY9" fmla="*/ 365458 h 1236370"/>
                <a:gd name="connsiteX10" fmla="*/ 546 w 720080"/>
                <a:gd name="connsiteY10" fmla="*/ 365458 h 1236370"/>
                <a:gd name="connsiteX11" fmla="*/ 0 w 720080"/>
                <a:gd name="connsiteY11" fmla="*/ 360040 h 1236370"/>
                <a:gd name="connsiteX12" fmla="*/ 360040 w 720080"/>
                <a:gd name="connsiteY12" fmla="*/ 0 h 1236370"/>
                <a:gd name="connsiteX0" fmla="*/ 360040 w 720080"/>
                <a:gd name="connsiteY0" fmla="*/ 0 h 1236370"/>
                <a:gd name="connsiteX1" fmla="*/ 720080 w 720080"/>
                <a:gd name="connsiteY1" fmla="*/ 360040 h 1236370"/>
                <a:gd name="connsiteX2" fmla="*/ 719534 w 720080"/>
                <a:gd name="connsiteY2" fmla="*/ 365458 h 1236370"/>
                <a:gd name="connsiteX3" fmla="*/ 720080 w 720080"/>
                <a:gd name="connsiteY3" fmla="*/ 365458 h 1236370"/>
                <a:gd name="connsiteX4" fmla="*/ 719396 w 720080"/>
                <a:gd name="connsiteY4" fmla="*/ 366826 h 1236370"/>
                <a:gd name="connsiteX5" fmla="*/ 604500 w 720080"/>
                <a:gd name="connsiteY5" fmla="*/ 706009 h 1236370"/>
                <a:gd name="connsiteX6" fmla="*/ 294916 w 720080"/>
                <a:gd name="connsiteY6" fmla="*/ 1236370 h 1236370"/>
                <a:gd name="connsiteX7" fmla="*/ 138019 w 720080"/>
                <a:gd name="connsiteY7" fmla="*/ 641496 h 1236370"/>
                <a:gd name="connsiteX8" fmla="*/ 684 w 720080"/>
                <a:gd name="connsiteY8" fmla="*/ 366826 h 1236370"/>
                <a:gd name="connsiteX9" fmla="*/ 0 w 720080"/>
                <a:gd name="connsiteY9" fmla="*/ 365458 h 1236370"/>
                <a:gd name="connsiteX10" fmla="*/ 546 w 720080"/>
                <a:gd name="connsiteY10" fmla="*/ 365458 h 1236370"/>
                <a:gd name="connsiteX11" fmla="*/ 0 w 720080"/>
                <a:gd name="connsiteY11" fmla="*/ 360040 h 1236370"/>
                <a:gd name="connsiteX12" fmla="*/ 360040 w 720080"/>
                <a:gd name="connsiteY12" fmla="*/ 0 h 1236370"/>
                <a:gd name="connsiteX0" fmla="*/ 360040 w 720080"/>
                <a:gd name="connsiteY0" fmla="*/ 0 h 1236370"/>
                <a:gd name="connsiteX1" fmla="*/ 720080 w 720080"/>
                <a:gd name="connsiteY1" fmla="*/ 360040 h 1236370"/>
                <a:gd name="connsiteX2" fmla="*/ 719534 w 720080"/>
                <a:gd name="connsiteY2" fmla="*/ 365458 h 1236370"/>
                <a:gd name="connsiteX3" fmla="*/ 720080 w 720080"/>
                <a:gd name="connsiteY3" fmla="*/ 365458 h 1236370"/>
                <a:gd name="connsiteX4" fmla="*/ 719396 w 720080"/>
                <a:gd name="connsiteY4" fmla="*/ 366826 h 1236370"/>
                <a:gd name="connsiteX5" fmla="*/ 604500 w 720080"/>
                <a:gd name="connsiteY5" fmla="*/ 706009 h 1236370"/>
                <a:gd name="connsiteX6" fmla="*/ 294916 w 720080"/>
                <a:gd name="connsiteY6" fmla="*/ 1236370 h 1236370"/>
                <a:gd name="connsiteX7" fmla="*/ 138019 w 720080"/>
                <a:gd name="connsiteY7" fmla="*/ 641496 h 1236370"/>
                <a:gd name="connsiteX8" fmla="*/ 684 w 720080"/>
                <a:gd name="connsiteY8" fmla="*/ 366826 h 1236370"/>
                <a:gd name="connsiteX9" fmla="*/ 0 w 720080"/>
                <a:gd name="connsiteY9" fmla="*/ 365458 h 1236370"/>
                <a:gd name="connsiteX10" fmla="*/ 0 w 720080"/>
                <a:gd name="connsiteY10" fmla="*/ 360040 h 1236370"/>
                <a:gd name="connsiteX11" fmla="*/ 360040 w 720080"/>
                <a:gd name="connsiteY11" fmla="*/ 0 h 1236370"/>
                <a:gd name="connsiteX0" fmla="*/ 360040 w 720910"/>
                <a:gd name="connsiteY0" fmla="*/ 0 h 1236370"/>
                <a:gd name="connsiteX1" fmla="*/ 720080 w 720910"/>
                <a:gd name="connsiteY1" fmla="*/ 360040 h 1236370"/>
                <a:gd name="connsiteX2" fmla="*/ 719534 w 720910"/>
                <a:gd name="connsiteY2" fmla="*/ 365458 h 1236370"/>
                <a:gd name="connsiteX3" fmla="*/ 720080 w 720910"/>
                <a:gd name="connsiteY3" fmla="*/ 365458 h 1236370"/>
                <a:gd name="connsiteX4" fmla="*/ 720910 w 720910"/>
                <a:gd name="connsiteY4" fmla="*/ 369452 h 1236370"/>
                <a:gd name="connsiteX5" fmla="*/ 604500 w 720910"/>
                <a:gd name="connsiteY5" fmla="*/ 706009 h 1236370"/>
                <a:gd name="connsiteX6" fmla="*/ 294916 w 720910"/>
                <a:gd name="connsiteY6" fmla="*/ 1236370 h 1236370"/>
                <a:gd name="connsiteX7" fmla="*/ 138019 w 720910"/>
                <a:gd name="connsiteY7" fmla="*/ 641496 h 1236370"/>
                <a:gd name="connsiteX8" fmla="*/ 684 w 720910"/>
                <a:gd name="connsiteY8" fmla="*/ 366826 h 1236370"/>
                <a:gd name="connsiteX9" fmla="*/ 0 w 720910"/>
                <a:gd name="connsiteY9" fmla="*/ 365458 h 1236370"/>
                <a:gd name="connsiteX10" fmla="*/ 0 w 720910"/>
                <a:gd name="connsiteY10" fmla="*/ 360040 h 1236370"/>
                <a:gd name="connsiteX11" fmla="*/ 360040 w 720910"/>
                <a:gd name="connsiteY11" fmla="*/ 0 h 1236370"/>
                <a:gd name="connsiteX0" fmla="*/ 360040 w 721745"/>
                <a:gd name="connsiteY0" fmla="*/ 5 h 1236375"/>
                <a:gd name="connsiteX1" fmla="*/ 721745 w 721745"/>
                <a:gd name="connsiteY1" fmla="*/ 353834 h 1236375"/>
                <a:gd name="connsiteX2" fmla="*/ 719534 w 721745"/>
                <a:gd name="connsiteY2" fmla="*/ 365463 h 1236375"/>
                <a:gd name="connsiteX3" fmla="*/ 720080 w 721745"/>
                <a:gd name="connsiteY3" fmla="*/ 365463 h 1236375"/>
                <a:gd name="connsiteX4" fmla="*/ 720910 w 721745"/>
                <a:gd name="connsiteY4" fmla="*/ 369457 h 1236375"/>
                <a:gd name="connsiteX5" fmla="*/ 604500 w 721745"/>
                <a:gd name="connsiteY5" fmla="*/ 706014 h 1236375"/>
                <a:gd name="connsiteX6" fmla="*/ 294916 w 721745"/>
                <a:gd name="connsiteY6" fmla="*/ 1236375 h 1236375"/>
                <a:gd name="connsiteX7" fmla="*/ 138019 w 721745"/>
                <a:gd name="connsiteY7" fmla="*/ 641501 h 1236375"/>
                <a:gd name="connsiteX8" fmla="*/ 684 w 721745"/>
                <a:gd name="connsiteY8" fmla="*/ 366831 h 1236375"/>
                <a:gd name="connsiteX9" fmla="*/ 0 w 721745"/>
                <a:gd name="connsiteY9" fmla="*/ 365463 h 1236375"/>
                <a:gd name="connsiteX10" fmla="*/ 0 w 721745"/>
                <a:gd name="connsiteY10" fmla="*/ 360045 h 1236375"/>
                <a:gd name="connsiteX11" fmla="*/ 360040 w 721745"/>
                <a:gd name="connsiteY11" fmla="*/ 5 h 1236375"/>
                <a:gd name="connsiteX0" fmla="*/ 360040 w 722129"/>
                <a:gd name="connsiteY0" fmla="*/ 5 h 1236375"/>
                <a:gd name="connsiteX1" fmla="*/ 721745 w 722129"/>
                <a:gd name="connsiteY1" fmla="*/ 353834 h 1236375"/>
                <a:gd name="connsiteX2" fmla="*/ 719534 w 722129"/>
                <a:gd name="connsiteY2" fmla="*/ 365463 h 1236375"/>
                <a:gd name="connsiteX3" fmla="*/ 720080 w 722129"/>
                <a:gd name="connsiteY3" fmla="*/ 365463 h 1236375"/>
                <a:gd name="connsiteX4" fmla="*/ 722129 w 722129"/>
                <a:gd name="connsiteY4" fmla="*/ 389759 h 1236375"/>
                <a:gd name="connsiteX5" fmla="*/ 604500 w 722129"/>
                <a:gd name="connsiteY5" fmla="*/ 706014 h 1236375"/>
                <a:gd name="connsiteX6" fmla="*/ 294916 w 722129"/>
                <a:gd name="connsiteY6" fmla="*/ 1236375 h 1236375"/>
                <a:gd name="connsiteX7" fmla="*/ 138019 w 722129"/>
                <a:gd name="connsiteY7" fmla="*/ 641501 h 1236375"/>
                <a:gd name="connsiteX8" fmla="*/ 684 w 722129"/>
                <a:gd name="connsiteY8" fmla="*/ 366831 h 1236375"/>
                <a:gd name="connsiteX9" fmla="*/ 0 w 722129"/>
                <a:gd name="connsiteY9" fmla="*/ 365463 h 1236375"/>
                <a:gd name="connsiteX10" fmla="*/ 0 w 722129"/>
                <a:gd name="connsiteY10" fmla="*/ 360045 h 1236375"/>
                <a:gd name="connsiteX11" fmla="*/ 360040 w 722129"/>
                <a:gd name="connsiteY11" fmla="*/ 5 h 1236375"/>
                <a:gd name="connsiteX0" fmla="*/ 360040 w 722129"/>
                <a:gd name="connsiteY0" fmla="*/ 5 h 1236375"/>
                <a:gd name="connsiteX1" fmla="*/ 721745 w 722129"/>
                <a:gd name="connsiteY1" fmla="*/ 353834 h 1236375"/>
                <a:gd name="connsiteX2" fmla="*/ 719534 w 722129"/>
                <a:gd name="connsiteY2" fmla="*/ 365463 h 1236375"/>
                <a:gd name="connsiteX3" fmla="*/ 722129 w 722129"/>
                <a:gd name="connsiteY3" fmla="*/ 389759 h 1236375"/>
                <a:gd name="connsiteX4" fmla="*/ 604500 w 722129"/>
                <a:gd name="connsiteY4" fmla="*/ 706014 h 1236375"/>
                <a:gd name="connsiteX5" fmla="*/ 294916 w 722129"/>
                <a:gd name="connsiteY5" fmla="*/ 1236375 h 1236375"/>
                <a:gd name="connsiteX6" fmla="*/ 138019 w 722129"/>
                <a:gd name="connsiteY6" fmla="*/ 641501 h 1236375"/>
                <a:gd name="connsiteX7" fmla="*/ 684 w 722129"/>
                <a:gd name="connsiteY7" fmla="*/ 366831 h 1236375"/>
                <a:gd name="connsiteX8" fmla="*/ 0 w 722129"/>
                <a:gd name="connsiteY8" fmla="*/ 365463 h 1236375"/>
                <a:gd name="connsiteX9" fmla="*/ 0 w 722129"/>
                <a:gd name="connsiteY9" fmla="*/ 360045 h 1236375"/>
                <a:gd name="connsiteX10" fmla="*/ 360040 w 722129"/>
                <a:gd name="connsiteY10" fmla="*/ 5 h 1236375"/>
                <a:gd name="connsiteX0" fmla="*/ 360040 w 722129"/>
                <a:gd name="connsiteY0" fmla="*/ 5 h 1236375"/>
                <a:gd name="connsiteX1" fmla="*/ 721745 w 722129"/>
                <a:gd name="connsiteY1" fmla="*/ 353834 h 1236375"/>
                <a:gd name="connsiteX2" fmla="*/ 722129 w 722129"/>
                <a:gd name="connsiteY2" fmla="*/ 389759 h 1236375"/>
                <a:gd name="connsiteX3" fmla="*/ 604500 w 722129"/>
                <a:gd name="connsiteY3" fmla="*/ 706014 h 1236375"/>
                <a:gd name="connsiteX4" fmla="*/ 294916 w 722129"/>
                <a:gd name="connsiteY4" fmla="*/ 1236375 h 1236375"/>
                <a:gd name="connsiteX5" fmla="*/ 138019 w 722129"/>
                <a:gd name="connsiteY5" fmla="*/ 641501 h 1236375"/>
                <a:gd name="connsiteX6" fmla="*/ 684 w 722129"/>
                <a:gd name="connsiteY6" fmla="*/ 366831 h 1236375"/>
                <a:gd name="connsiteX7" fmla="*/ 0 w 722129"/>
                <a:gd name="connsiteY7" fmla="*/ 365463 h 1236375"/>
                <a:gd name="connsiteX8" fmla="*/ 0 w 722129"/>
                <a:gd name="connsiteY8" fmla="*/ 360045 h 1236375"/>
                <a:gd name="connsiteX9" fmla="*/ 360040 w 722129"/>
                <a:gd name="connsiteY9" fmla="*/ 5 h 1236375"/>
                <a:gd name="connsiteX0" fmla="*/ 360040 w 722021"/>
                <a:gd name="connsiteY0" fmla="*/ 5 h 1236375"/>
                <a:gd name="connsiteX1" fmla="*/ 721745 w 722021"/>
                <a:gd name="connsiteY1" fmla="*/ 353834 h 1236375"/>
                <a:gd name="connsiteX2" fmla="*/ 722021 w 722021"/>
                <a:gd name="connsiteY2" fmla="*/ 365316 h 1236375"/>
                <a:gd name="connsiteX3" fmla="*/ 604500 w 722021"/>
                <a:gd name="connsiteY3" fmla="*/ 706014 h 1236375"/>
                <a:gd name="connsiteX4" fmla="*/ 294916 w 722021"/>
                <a:gd name="connsiteY4" fmla="*/ 1236375 h 1236375"/>
                <a:gd name="connsiteX5" fmla="*/ 138019 w 722021"/>
                <a:gd name="connsiteY5" fmla="*/ 641501 h 1236375"/>
                <a:gd name="connsiteX6" fmla="*/ 684 w 722021"/>
                <a:gd name="connsiteY6" fmla="*/ 366831 h 1236375"/>
                <a:gd name="connsiteX7" fmla="*/ 0 w 722021"/>
                <a:gd name="connsiteY7" fmla="*/ 365463 h 1236375"/>
                <a:gd name="connsiteX8" fmla="*/ 0 w 722021"/>
                <a:gd name="connsiteY8" fmla="*/ 360045 h 1236375"/>
                <a:gd name="connsiteX9" fmla="*/ 360040 w 722021"/>
                <a:gd name="connsiteY9" fmla="*/ 5 h 1236375"/>
                <a:gd name="connsiteX0" fmla="*/ 360040 w 722021"/>
                <a:gd name="connsiteY0" fmla="*/ 5 h 1236375"/>
                <a:gd name="connsiteX1" fmla="*/ 721745 w 722021"/>
                <a:gd name="connsiteY1" fmla="*/ 353834 h 1236375"/>
                <a:gd name="connsiteX2" fmla="*/ 722021 w 722021"/>
                <a:gd name="connsiteY2" fmla="*/ 365316 h 1236375"/>
                <a:gd name="connsiteX3" fmla="*/ 604500 w 722021"/>
                <a:gd name="connsiteY3" fmla="*/ 706014 h 1236375"/>
                <a:gd name="connsiteX4" fmla="*/ 294916 w 722021"/>
                <a:gd name="connsiteY4" fmla="*/ 1236375 h 1236375"/>
                <a:gd name="connsiteX5" fmla="*/ 138019 w 722021"/>
                <a:gd name="connsiteY5" fmla="*/ 641501 h 1236375"/>
                <a:gd name="connsiteX6" fmla="*/ 684 w 722021"/>
                <a:gd name="connsiteY6" fmla="*/ 366831 h 1236375"/>
                <a:gd name="connsiteX7" fmla="*/ 0 w 722021"/>
                <a:gd name="connsiteY7" fmla="*/ 365463 h 1236375"/>
                <a:gd name="connsiteX8" fmla="*/ 0 w 722021"/>
                <a:gd name="connsiteY8" fmla="*/ 360045 h 1236375"/>
                <a:gd name="connsiteX9" fmla="*/ 360040 w 722021"/>
                <a:gd name="connsiteY9" fmla="*/ 5 h 1236375"/>
                <a:gd name="connsiteX0" fmla="*/ 360040 w 722021"/>
                <a:gd name="connsiteY0" fmla="*/ 8 h 1236378"/>
                <a:gd name="connsiteX1" fmla="*/ 721745 w 722021"/>
                <a:gd name="connsiteY1" fmla="*/ 353837 h 1236378"/>
                <a:gd name="connsiteX2" fmla="*/ 722021 w 722021"/>
                <a:gd name="connsiteY2" fmla="*/ 365319 h 1236378"/>
                <a:gd name="connsiteX3" fmla="*/ 604500 w 722021"/>
                <a:gd name="connsiteY3" fmla="*/ 706017 h 1236378"/>
                <a:gd name="connsiteX4" fmla="*/ 294916 w 722021"/>
                <a:gd name="connsiteY4" fmla="*/ 1236378 h 1236378"/>
                <a:gd name="connsiteX5" fmla="*/ 138019 w 722021"/>
                <a:gd name="connsiteY5" fmla="*/ 641504 h 1236378"/>
                <a:gd name="connsiteX6" fmla="*/ 684 w 722021"/>
                <a:gd name="connsiteY6" fmla="*/ 366834 h 1236378"/>
                <a:gd name="connsiteX7" fmla="*/ 0 w 722021"/>
                <a:gd name="connsiteY7" fmla="*/ 365466 h 1236378"/>
                <a:gd name="connsiteX8" fmla="*/ 0 w 722021"/>
                <a:gd name="connsiteY8" fmla="*/ 360048 h 1236378"/>
                <a:gd name="connsiteX9" fmla="*/ 360040 w 722021"/>
                <a:gd name="connsiteY9" fmla="*/ 8 h 1236378"/>
                <a:gd name="connsiteX0" fmla="*/ 360040 w 722021"/>
                <a:gd name="connsiteY0" fmla="*/ 8 h 1236378"/>
                <a:gd name="connsiteX1" fmla="*/ 721745 w 722021"/>
                <a:gd name="connsiteY1" fmla="*/ 353837 h 1236378"/>
                <a:gd name="connsiteX2" fmla="*/ 722021 w 722021"/>
                <a:gd name="connsiteY2" fmla="*/ 365319 h 1236378"/>
                <a:gd name="connsiteX3" fmla="*/ 604500 w 722021"/>
                <a:gd name="connsiteY3" fmla="*/ 706017 h 1236378"/>
                <a:gd name="connsiteX4" fmla="*/ 294916 w 722021"/>
                <a:gd name="connsiteY4" fmla="*/ 1236378 h 1236378"/>
                <a:gd name="connsiteX5" fmla="*/ 138019 w 722021"/>
                <a:gd name="connsiteY5" fmla="*/ 641504 h 1236378"/>
                <a:gd name="connsiteX6" fmla="*/ 684 w 722021"/>
                <a:gd name="connsiteY6" fmla="*/ 366834 h 1236378"/>
                <a:gd name="connsiteX7" fmla="*/ 0 w 722021"/>
                <a:gd name="connsiteY7" fmla="*/ 365466 h 1236378"/>
                <a:gd name="connsiteX8" fmla="*/ 0 w 722021"/>
                <a:gd name="connsiteY8" fmla="*/ 360048 h 1236378"/>
                <a:gd name="connsiteX9" fmla="*/ 360040 w 722021"/>
                <a:gd name="connsiteY9" fmla="*/ 8 h 1236378"/>
                <a:gd name="connsiteX0" fmla="*/ 362304 w 722021"/>
                <a:gd name="connsiteY0" fmla="*/ 7 h 1247697"/>
                <a:gd name="connsiteX1" fmla="*/ 721745 w 722021"/>
                <a:gd name="connsiteY1" fmla="*/ 365156 h 1247697"/>
                <a:gd name="connsiteX2" fmla="*/ 722021 w 722021"/>
                <a:gd name="connsiteY2" fmla="*/ 376638 h 1247697"/>
                <a:gd name="connsiteX3" fmla="*/ 604500 w 722021"/>
                <a:gd name="connsiteY3" fmla="*/ 717336 h 1247697"/>
                <a:gd name="connsiteX4" fmla="*/ 294916 w 722021"/>
                <a:gd name="connsiteY4" fmla="*/ 1247697 h 1247697"/>
                <a:gd name="connsiteX5" fmla="*/ 138019 w 722021"/>
                <a:gd name="connsiteY5" fmla="*/ 652823 h 1247697"/>
                <a:gd name="connsiteX6" fmla="*/ 684 w 722021"/>
                <a:gd name="connsiteY6" fmla="*/ 378153 h 1247697"/>
                <a:gd name="connsiteX7" fmla="*/ 0 w 722021"/>
                <a:gd name="connsiteY7" fmla="*/ 376785 h 1247697"/>
                <a:gd name="connsiteX8" fmla="*/ 0 w 722021"/>
                <a:gd name="connsiteY8" fmla="*/ 371367 h 1247697"/>
                <a:gd name="connsiteX9" fmla="*/ 362304 w 722021"/>
                <a:gd name="connsiteY9" fmla="*/ 7 h 1247697"/>
                <a:gd name="connsiteX0" fmla="*/ 369097 w 722021"/>
                <a:gd name="connsiteY0" fmla="*/ 8 h 1243170"/>
                <a:gd name="connsiteX1" fmla="*/ 721745 w 722021"/>
                <a:gd name="connsiteY1" fmla="*/ 360629 h 1243170"/>
                <a:gd name="connsiteX2" fmla="*/ 722021 w 722021"/>
                <a:gd name="connsiteY2" fmla="*/ 372111 h 1243170"/>
                <a:gd name="connsiteX3" fmla="*/ 604500 w 722021"/>
                <a:gd name="connsiteY3" fmla="*/ 712809 h 1243170"/>
                <a:gd name="connsiteX4" fmla="*/ 294916 w 722021"/>
                <a:gd name="connsiteY4" fmla="*/ 1243170 h 1243170"/>
                <a:gd name="connsiteX5" fmla="*/ 138019 w 722021"/>
                <a:gd name="connsiteY5" fmla="*/ 648296 h 1243170"/>
                <a:gd name="connsiteX6" fmla="*/ 684 w 722021"/>
                <a:gd name="connsiteY6" fmla="*/ 373626 h 1243170"/>
                <a:gd name="connsiteX7" fmla="*/ 0 w 722021"/>
                <a:gd name="connsiteY7" fmla="*/ 372258 h 1243170"/>
                <a:gd name="connsiteX8" fmla="*/ 0 w 722021"/>
                <a:gd name="connsiteY8" fmla="*/ 366840 h 1243170"/>
                <a:gd name="connsiteX9" fmla="*/ 369097 w 722021"/>
                <a:gd name="connsiteY9" fmla="*/ 8 h 1243170"/>
                <a:gd name="connsiteX0" fmla="*/ 366832 w 722021"/>
                <a:gd name="connsiteY0" fmla="*/ 7 h 1245433"/>
                <a:gd name="connsiteX1" fmla="*/ 721745 w 722021"/>
                <a:gd name="connsiteY1" fmla="*/ 362892 h 1245433"/>
                <a:gd name="connsiteX2" fmla="*/ 722021 w 722021"/>
                <a:gd name="connsiteY2" fmla="*/ 374374 h 1245433"/>
                <a:gd name="connsiteX3" fmla="*/ 604500 w 722021"/>
                <a:gd name="connsiteY3" fmla="*/ 715072 h 1245433"/>
                <a:gd name="connsiteX4" fmla="*/ 294916 w 722021"/>
                <a:gd name="connsiteY4" fmla="*/ 1245433 h 1245433"/>
                <a:gd name="connsiteX5" fmla="*/ 138019 w 722021"/>
                <a:gd name="connsiteY5" fmla="*/ 650559 h 1245433"/>
                <a:gd name="connsiteX6" fmla="*/ 684 w 722021"/>
                <a:gd name="connsiteY6" fmla="*/ 375889 h 1245433"/>
                <a:gd name="connsiteX7" fmla="*/ 0 w 722021"/>
                <a:gd name="connsiteY7" fmla="*/ 374521 h 1245433"/>
                <a:gd name="connsiteX8" fmla="*/ 0 w 722021"/>
                <a:gd name="connsiteY8" fmla="*/ 369103 h 1245433"/>
                <a:gd name="connsiteX9" fmla="*/ 366832 w 722021"/>
                <a:gd name="connsiteY9" fmla="*/ 7 h 1245433"/>
                <a:gd name="connsiteX0" fmla="*/ 366832 w 722021"/>
                <a:gd name="connsiteY0" fmla="*/ 11 h 1245437"/>
                <a:gd name="connsiteX1" fmla="*/ 721745 w 722021"/>
                <a:gd name="connsiteY1" fmla="*/ 362896 h 1245437"/>
                <a:gd name="connsiteX2" fmla="*/ 722021 w 722021"/>
                <a:gd name="connsiteY2" fmla="*/ 374378 h 1245437"/>
                <a:gd name="connsiteX3" fmla="*/ 604500 w 722021"/>
                <a:gd name="connsiteY3" fmla="*/ 715076 h 1245437"/>
                <a:gd name="connsiteX4" fmla="*/ 294916 w 722021"/>
                <a:gd name="connsiteY4" fmla="*/ 1245437 h 1245437"/>
                <a:gd name="connsiteX5" fmla="*/ 138019 w 722021"/>
                <a:gd name="connsiteY5" fmla="*/ 650563 h 1245437"/>
                <a:gd name="connsiteX6" fmla="*/ 684 w 722021"/>
                <a:gd name="connsiteY6" fmla="*/ 375893 h 1245437"/>
                <a:gd name="connsiteX7" fmla="*/ 0 w 722021"/>
                <a:gd name="connsiteY7" fmla="*/ 374525 h 1245437"/>
                <a:gd name="connsiteX8" fmla="*/ 0 w 722021"/>
                <a:gd name="connsiteY8" fmla="*/ 369107 h 1245437"/>
                <a:gd name="connsiteX9" fmla="*/ 366832 w 722021"/>
                <a:gd name="connsiteY9" fmla="*/ 11 h 1245437"/>
                <a:gd name="connsiteX0" fmla="*/ 366832 w 722021"/>
                <a:gd name="connsiteY0" fmla="*/ 11 h 1245437"/>
                <a:gd name="connsiteX1" fmla="*/ 721745 w 722021"/>
                <a:gd name="connsiteY1" fmla="*/ 362896 h 1245437"/>
                <a:gd name="connsiteX2" fmla="*/ 722021 w 722021"/>
                <a:gd name="connsiteY2" fmla="*/ 374378 h 1245437"/>
                <a:gd name="connsiteX3" fmla="*/ 604500 w 722021"/>
                <a:gd name="connsiteY3" fmla="*/ 715076 h 1245437"/>
                <a:gd name="connsiteX4" fmla="*/ 294916 w 722021"/>
                <a:gd name="connsiteY4" fmla="*/ 1245437 h 1245437"/>
                <a:gd name="connsiteX5" fmla="*/ 138019 w 722021"/>
                <a:gd name="connsiteY5" fmla="*/ 650563 h 1245437"/>
                <a:gd name="connsiteX6" fmla="*/ 684 w 722021"/>
                <a:gd name="connsiteY6" fmla="*/ 375893 h 1245437"/>
                <a:gd name="connsiteX7" fmla="*/ 0 w 722021"/>
                <a:gd name="connsiteY7" fmla="*/ 374525 h 1245437"/>
                <a:gd name="connsiteX8" fmla="*/ 0 w 722021"/>
                <a:gd name="connsiteY8" fmla="*/ 369107 h 1245437"/>
                <a:gd name="connsiteX9" fmla="*/ 366832 w 722021"/>
                <a:gd name="connsiteY9" fmla="*/ 11 h 1245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2021" h="1245437">
                  <a:moveTo>
                    <a:pt x="366832" y="11"/>
                  </a:moveTo>
                  <a:cubicBezTo>
                    <a:pt x="512029" y="1240"/>
                    <a:pt x="713393" y="104107"/>
                    <a:pt x="721745" y="362896"/>
                  </a:cubicBezTo>
                  <a:lnTo>
                    <a:pt x="722021" y="374378"/>
                  </a:lnTo>
                  <a:cubicBezTo>
                    <a:pt x="720571" y="486256"/>
                    <a:pt x="670464" y="590705"/>
                    <a:pt x="604500" y="715076"/>
                  </a:cubicBezTo>
                  <a:cubicBezTo>
                    <a:pt x="509279" y="899836"/>
                    <a:pt x="424692" y="1073967"/>
                    <a:pt x="294916" y="1245437"/>
                  </a:cubicBezTo>
                  <a:cubicBezTo>
                    <a:pt x="347130" y="965592"/>
                    <a:pt x="307312" y="836292"/>
                    <a:pt x="138019" y="650563"/>
                  </a:cubicBezTo>
                  <a:cubicBezTo>
                    <a:pt x="63641" y="570336"/>
                    <a:pt x="2135" y="487771"/>
                    <a:pt x="684" y="375893"/>
                  </a:cubicBezTo>
                  <a:lnTo>
                    <a:pt x="0" y="374525"/>
                  </a:lnTo>
                  <a:lnTo>
                    <a:pt x="0" y="369107"/>
                  </a:lnTo>
                  <a:cubicBezTo>
                    <a:pt x="23562" y="98894"/>
                    <a:pt x="221635" y="-1218"/>
                    <a:pt x="366832" y="1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Oval 2">
              <a:extLst>
                <a:ext uri="{FF2B5EF4-FFF2-40B4-BE49-F238E27FC236}">
                  <a16:creationId xmlns:a16="http://schemas.microsoft.com/office/drawing/2014/main" xmlns="" id="{5F1CA1B2-719C-45DB-BC92-4B29810DB030}"/>
                </a:ext>
              </a:extLst>
            </p:cNvPr>
            <p:cNvSpPr/>
            <p:nvPr/>
          </p:nvSpPr>
          <p:spPr>
            <a:xfrm rot="9000000">
              <a:off x="5302400" y="3886911"/>
              <a:ext cx="962376" cy="1660033"/>
            </a:xfrm>
            <a:custGeom>
              <a:avLst/>
              <a:gdLst>
                <a:gd name="connsiteX0" fmla="*/ 360040 w 720080"/>
                <a:gd name="connsiteY0" fmla="*/ 0 h 1085538"/>
                <a:gd name="connsiteX1" fmla="*/ 720080 w 720080"/>
                <a:gd name="connsiteY1" fmla="*/ 360040 h 1085538"/>
                <a:gd name="connsiteX2" fmla="*/ 719534 w 720080"/>
                <a:gd name="connsiteY2" fmla="*/ 365458 h 1085538"/>
                <a:gd name="connsiteX3" fmla="*/ 720080 w 720080"/>
                <a:gd name="connsiteY3" fmla="*/ 365458 h 1085538"/>
                <a:gd name="connsiteX4" fmla="*/ 719396 w 720080"/>
                <a:gd name="connsiteY4" fmla="*/ 366826 h 1085538"/>
                <a:gd name="connsiteX5" fmla="*/ 582061 w 720080"/>
                <a:gd name="connsiteY5" fmla="*/ 641496 h 1085538"/>
                <a:gd name="connsiteX6" fmla="*/ 360040 w 720080"/>
                <a:gd name="connsiteY6" fmla="*/ 1085538 h 1085538"/>
                <a:gd name="connsiteX7" fmla="*/ 138019 w 720080"/>
                <a:gd name="connsiteY7" fmla="*/ 641496 h 1085538"/>
                <a:gd name="connsiteX8" fmla="*/ 684 w 720080"/>
                <a:gd name="connsiteY8" fmla="*/ 366826 h 1085538"/>
                <a:gd name="connsiteX9" fmla="*/ 0 w 720080"/>
                <a:gd name="connsiteY9" fmla="*/ 365458 h 1085538"/>
                <a:gd name="connsiteX10" fmla="*/ 546 w 720080"/>
                <a:gd name="connsiteY10" fmla="*/ 365458 h 1085538"/>
                <a:gd name="connsiteX11" fmla="*/ 0 w 720080"/>
                <a:gd name="connsiteY11" fmla="*/ 360040 h 1085538"/>
                <a:gd name="connsiteX12" fmla="*/ 360040 w 720080"/>
                <a:gd name="connsiteY12" fmla="*/ 0 h 1085538"/>
                <a:gd name="connsiteX0" fmla="*/ 360040 w 720080"/>
                <a:gd name="connsiteY0" fmla="*/ 0 h 1105273"/>
                <a:gd name="connsiteX1" fmla="*/ 720080 w 720080"/>
                <a:gd name="connsiteY1" fmla="*/ 360040 h 1105273"/>
                <a:gd name="connsiteX2" fmla="*/ 719534 w 720080"/>
                <a:gd name="connsiteY2" fmla="*/ 365458 h 1105273"/>
                <a:gd name="connsiteX3" fmla="*/ 720080 w 720080"/>
                <a:gd name="connsiteY3" fmla="*/ 365458 h 1105273"/>
                <a:gd name="connsiteX4" fmla="*/ 719396 w 720080"/>
                <a:gd name="connsiteY4" fmla="*/ 366826 h 1105273"/>
                <a:gd name="connsiteX5" fmla="*/ 582061 w 720080"/>
                <a:gd name="connsiteY5" fmla="*/ 641496 h 1105273"/>
                <a:gd name="connsiteX6" fmla="*/ 310702 w 720080"/>
                <a:gd name="connsiteY6" fmla="*/ 1105273 h 1105273"/>
                <a:gd name="connsiteX7" fmla="*/ 138019 w 720080"/>
                <a:gd name="connsiteY7" fmla="*/ 641496 h 1105273"/>
                <a:gd name="connsiteX8" fmla="*/ 684 w 720080"/>
                <a:gd name="connsiteY8" fmla="*/ 366826 h 1105273"/>
                <a:gd name="connsiteX9" fmla="*/ 0 w 720080"/>
                <a:gd name="connsiteY9" fmla="*/ 365458 h 1105273"/>
                <a:gd name="connsiteX10" fmla="*/ 546 w 720080"/>
                <a:gd name="connsiteY10" fmla="*/ 365458 h 1105273"/>
                <a:gd name="connsiteX11" fmla="*/ 0 w 720080"/>
                <a:gd name="connsiteY11" fmla="*/ 360040 h 1105273"/>
                <a:gd name="connsiteX12" fmla="*/ 360040 w 720080"/>
                <a:gd name="connsiteY12" fmla="*/ 0 h 1105273"/>
                <a:gd name="connsiteX0" fmla="*/ 360040 w 720080"/>
                <a:gd name="connsiteY0" fmla="*/ 0 h 1105273"/>
                <a:gd name="connsiteX1" fmla="*/ 720080 w 720080"/>
                <a:gd name="connsiteY1" fmla="*/ 360040 h 1105273"/>
                <a:gd name="connsiteX2" fmla="*/ 719534 w 720080"/>
                <a:gd name="connsiteY2" fmla="*/ 365458 h 1105273"/>
                <a:gd name="connsiteX3" fmla="*/ 720080 w 720080"/>
                <a:gd name="connsiteY3" fmla="*/ 365458 h 1105273"/>
                <a:gd name="connsiteX4" fmla="*/ 719396 w 720080"/>
                <a:gd name="connsiteY4" fmla="*/ 366826 h 1105273"/>
                <a:gd name="connsiteX5" fmla="*/ 604500 w 720080"/>
                <a:gd name="connsiteY5" fmla="*/ 706009 h 1105273"/>
                <a:gd name="connsiteX6" fmla="*/ 310702 w 720080"/>
                <a:gd name="connsiteY6" fmla="*/ 1105273 h 1105273"/>
                <a:gd name="connsiteX7" fmla="*/ 138019 w 720080"/>
                <a:gd name="connsiteY7" fmla="*/ 641496 h 1105273"/>
                <a:gd name="connsiteX8" fmla="*/ 684 w 720080"/>
                <a:gd name="connsiteY8" fmla="*/ 366826 h 1105273"/>
                <a:gd name="connsiteX9" fmla="*/ 0 w 720080"/>
                <a:gd name="connsiteY9" fmla="*/ 365458 h 1105273"/>
                <a:gd name="connsiteX10" fmla="*/ 546 w 720080"/>
                <a:gd name="connsiteY10" fmla="*/ 365458 h 1105273"/>
                <a:gd name="connsiteX11" fmla="*/ 0 w 720080"/>
                <a:gd name="connsiteY11" fmla="*/ 360040 h 1105273"/>
                <a:gd name="connsiteX12" fmla="*/ 360040 w 720080"/>
                <a:gd name="connsiteY12" fmla="*/ 0 h 1105273"/>
                <a:gd name="connsiteX0" fmla="*/ 360040 w 720080"/>
                <a:gd name="connsiteY0" fmla="*/ 0 h 1105273"/>
                <a:gd name="connsiteX1" fmla="*/ 720080 w 720080"/>
                <a:gd name="connsiteY1" fmla="*/ 360040 h 1105273"/>
                <a:gd name="connsiteX2" fmla="*/ 719534 w 720080"/>
                <a:gd name="connsiteY2" fmla="*/ 365458 h 1105273"/>
                <a:gd name="connsiteX3" fmla="*/ 720080 w 720080"/>
                <a:gd name="connsiteY3" fmla="*/ 365458 h 1105273"/>
                <a:gd name="connsiteX4" fmla="*/ 719396 w 720080"/>
                <a:gd name="connsiteY4" fmla="*/ 366826 h 1105273"/>
                <a:gd name="connsiteX5" fmla="*/ 604500 w 720080"/>
                <a:gd name="connsiteY5" fmla="*/ 706009 h 1105273"/>
                <a:gd name="connsiteX6" fmla="*/ 310702 w 720080"/>
                <a:gd name="connsiteY6" fmla="*/ 1105273 h 1105273"/>
                <a:gd name="connsiteX7" fmla="*/ 138019 w 720080"/>
                <a:gd name="connsiteY7" fmla="*/ 641496 h 1105273"/>
                <a:gd name="connsiteX8" fmla="*/ 684 w 720080"/>
                <a:gd name="connsiteY8" fmla="*/ 366826 h 1105273"/>
                <a:gd name="connsiteX9" fmla="*/ 0 w 720080"/>
                <a:gd name="connsiteY9" fmla="*/ 365458 h 1105273"/>
                <a:gd name="connsiteX10" fmla="*/ 546 w 720080"/>
                <a:gd name="connsiteY10" fmla="*/ 365458 h 1105273"/>
                <a:gd name="connsiteX11" fmla="*/ 0 w 720080"/>
                <a:gd name="connsiteY11" fmla="*/ 360040 h 1105273"/>
                <a:gd name="connsiteX12" fmla="*/ 360040 w 720080"/>
                <a:gd name="connsiteY12" fmla="*/ 0 h 1105273"/>
                <a:gd name="connsiteX0" fmla="*/ 360040 w 720080"/>
                <a:gd name="connsiteY0" fmla="*/ 0 h 1105273"/>
                <a:gd name="connsiteX1" fmla="*/ 720080 w 720080"/>
                <a:gd name="connsiteY1" fmla="*/ 360040 h 1105273"/>
                <a:gd name="connsiteX2" fmla="*/ 719534 w 720080"/>
                <a:gd name="connsiteY2" fmla="*/ 365458 h 1105273"/>
                <a:gd name="connsiteX3" fmla="*/ 720080 w 720080"/>
                <a:gd name="connsiteY3" fmla="*/ 365458 h 1105273"/>
                <a:gd name="connsiteX4" fmla="*/ 719396 w 720080"/>
                <a:gd name="connsiteY4" fmla="*/ 366826 h 1105273"/>
                <a:gd name="connsiteX5" fmla="*/ 604500 w 720080"/>
                <a:gd name="connsiteY5" fmla="*/ 706009 h 1105273"/>
                <a:gd name="connsiteX6" fmla="*/ 310702 w 720080"/>
                <a:gd name="connsiteY6" fmla="*/ 1105273 h 1105273"/>
                <a:gd name="connsiteX7" fmla="*/ 138019 w 720080"/>
                <a:gd name="connsiteY7" fmla="*/ 641496 h 1105273"/>
                <a:gd name="connsiteX8" fmla="*/ 684 w 720080"/>
                <a:gd name="connsiteY8" fmla="*/ 366826 h 1105273"/>
                <a:gd name="connsiteX9" fmla="*/ 0 w 720080"/>
                <a:gd name="connsiteY9" fmla="*/ 365458 h 1105273"/>
                <a:gd name="connsiteX10" fmla="*/ 546 w 720080"/>
                <a:gd name="connsiteY10" fmla="*/ 365458 h 1105273"/>
                <a:gd name="connsiteX11" fmla="*/ 0 w 720080"/>
                <a:gd name="connsiteY11" fmla="*/ 360040 h 1105273"/>
                <a:gd name="connsiteX12" fmla="*/ 360040 w 720080"/>
                <a:gd name="connsiteY12" fmla="*/ 0 h 1105273"/>
                <a:gd name="connsiteX0" fmla="*/ 360040 w 720080"/>
                <a:gd name="connsiteY0" fmla="*/ 0 h 1209055"/>
                <a:gd name="connsiteX1" fmla="*/ 720080 w 720080"/>
                <a:gd name="connsiteY1" fmla="*/ 360040 h 1209055"/>
                <a:gd name="connsiteX2" fmla="*/ 719534 w 720080"/>
                <a:gd name="connsiteY2" fmla="*/ 365458 h 1209055"/>
                <a:gd name="connsiteX3" fmla="*/ 720080 w 720080"/>
                <a:gd name="connsiteY3" fmla="*/ 365458 h 1209055"/>
                <a:gd name="connsiteX4" fmla="*/ 719396 w 720080"/>
                <a:gd name="connsiteY4" fmla="*/ 366826 h 1209055"/>
                <a:gd name="connsiteX5" fmla="*/ 604500 w 720080"/>
                <a:gd name="connsiteY5" fmla="*/ 706009 h 1209055"/>
                <a:gd name="connsiteX6" fmla="*/ 263018 w 720080"/>
                <a:gd name="connsiteY6" fmla="*/ 1209055 h 1209055"/>
                <a:gd name="connsiteX7" fmla="*/ 138019 w 720080"/>
                <a:gd name="connsiteY7" fmla="*/ 641496 h 1209055"/>
                <a:gd name="connsiteX8" fmla="*/ 684 w 720080"/>
                <a:gd name="connsiteY8" fmla="*/ 366826 h 1209055"/>
                <a:gd name="connsiteX9" fmla="*/ 0 w 720080"/>
                <a:gd name="connsiteY9" fmla="*/ 365458 h 1209055"/>
                <a:gd name="connsiteX10" fmla="*/ 546 w 720080"/>
                <a:gd name="connsiteY10" fmla="*/ 365458 h 1209055"/>
                <a:gd name="connsiteX11" fmla="*/ 0 w 720080"/>
                <a:gd name="connsiteY11" fmla="*/ 360040 h 1209055"/>
                <a:gd name="connsiteX12" fmla="*/ 360040 w 720080"/>
                <a:gd name="connsiteY12" fmla="*/ 0 h 1209055"/>
                <a:gd name="connsiteX0" fmla="*/ 360040 w 720080"/>
                <a:gd name="connsiteY0" fmla="*/ 0 h 1209055"/>
                <a:gd name="connsiteX1" fmla="*/ 720080 w 720080"/>
                <a:gd name="connsiteY1" fmla="*/ 360040 h 1209055"/>
                <a:gd name="connsiteX2" fmla="*/ 719534 w 720080"/>
                <a:gd name="connsiteY2" fmla="*/ 365458 h 1209055"/>
                <a:gd name="connsiteX3" fmla="*/ 720080 w 720080"/>
                <a:gd name="connsiteY3" fmla="*/ 365458 h 1209055"/>
                <a:gd name="connsiteX4" fmla="*/ 719396 w 720080"/>
                <a:gd name="connsiteY4" fmla="*/ 366826 h 1209055"/>
                <a:gd name="connsiteX5" fmla="*/ 604500 w 720080"/>
                <a:gd name="connsiteY5" fmla="*/ 706009 h 1209055"/>
                <a:gd name="connsiteX6" fmla="*/ 263018 w 720080"/>
                <a:gd name="connsiteY6" fmla="*/ 1209055 h 1209055"/>
                <a:gd name="connsiteX7" fmla="*/ 138019 w 720080"/>
                <a:gd name="connsiteY7" fmla="*/ 641496 h 1209055"/>
                <a:gd name="connsiteX8" fmla="*/ 684 w 720080"/>
                <a:gd name="connsiteY8" fmla="*/ 366826 h 1209055"/>
                <a:gd name="connsiteX9" fmla="*/ 0 w 720080"/>
                <a:gd name="connsiteY9" fmla="*/ 365458 h 1209055"/>
                <a:gd name="connsiteX10" fmla="*/ 546 w 720080"/>
                <a:gd name="connsiteY10" fmla="*/ 365458 h 1209055"/>
                <a:gd name="connsiteX11" fmla="*/ 0 w 720080"/>
                <a:gd name="connsiteY11" fmla="*/ 360040 h 1209055"/>
                <a:gd name="connsiteX12" fmla="*/ 360040 w 720080"/>
                <a:gd name="connsiteY12" fmla="*/ 0 h 1209055"/>
                <a:gd name="connsiteX0" fmla="*/ 360040 w 720080"/>
                <a:gd name="connsiteY0" fmla="*/ 0 h 1217470"/>
                <a:gd name="connsiteX1" fmla="*/ 720080 w 720080"/>
                <a:gd name="connsiteY1" fmla="*/ 360040 h 1217470"/>
                <a:gd name="connsiteX2" fmla="*/ 719534 w 720080"/>
                <a:gd name="connsiteY2" fmla="*/ 365458 h 1217470"/>
                <a:gd name="connsiteX3" fmla="*/ 720080 w 720080"/>
                <a:gd name="connsiteY3" fmla="*/ 365458 h 1217470"/>
                <a:gd name="connsiteX4" fmla="*/ 719396 w 720080"/>
                <a:gd name="connsiteY4" fmla="*/ 366826 h 1217470"/>
                <a:gd name="connsiteX5" fmla="*/ 604500 w 720080"/>
                <a:gd name="connsiteY5" fmla="*/ 706009 h 1217470"/>
                <a:gd name="connsiteX6" fmla="*/ 243384 w 720080"/>
                <a:gd name="connsiteY6" fmla="*/ 1217470 h 1217470"/>
                <a:gd name="connsiteX7" fmla="*/ 138019 w 720080"/>
                <a:gd name="connsiteY7" fmla="*/ 641496 h 1217470"/>
                <a:gd name="connsiteX8" fmla="*/ 684 w 720080"/>
                <a:gd name="connsiteY8" fmla="*/ 366826 h 1217470"/>
                <a:gd name="connsiteX9" fmla="*/ 0 w 720080"/>
                <a:gd name="connsiteY9" fmla="*/ 365458 h 1217470"/>
                <a:gd name="connsiteX10" fmla="*/ 546 w 720080"/>
                <a:gd name="connsiteY10" fmla="*/ 365458 h 1217470"/>
                <a:gd name="connsiteX11" fmla="*/ 0 w 720080"/>
                <a:gd name="connsiteY11" fmla="*/ 360040 h 1217470"/>
                <a:gd name="connsiteX12" fmla="*/ 360040 w 720080"/>
                <a:gd name="connsiteY12" fmla="*/ 0 h 1217470"/>
                <a:gd name="connsiteX0" fmla="*/ 360040 w 720080"/>
                <a:gd name="connsiteY0" fmla="*/ 0 h 1217470"/>
                <a:gd name="connsiteX1" fmla="*/ 720080 w 720080"/>
                <a:gd name="connsiteY1" fmla="*/ 360040 h 1217470"/>
                <a:gd name="connsiteX2" fmla="*/ 719534 w 720080"/>
                <a:gd name="connsiteY2" fmla="*/ 365458 h 1217470"/>
                <a:gd name="connsiteX3" fmla="*/ 720080 w 720080"/>
                <a:gd name="connsiteY3" fmla="*/ 365458 h 1217470"/>
                <a:gd name="connsiteX4" fmla="*/ 719396 w 720080"/>
                <a:gd name="connsiteY4" fmla="*/ 366826 h 1217470"/>
                <a:gd name="connsiteX5" fmla="*/ 604500 w 720080"/>
                <a:gd name="connsiteY5" fmla="*/ 706009 h 1217470"/>
                <a:gd name="connsiteX6" fmla="*/ 243384 w 720080"/>
                <a:gd name="connsiteY6" fmla="*/ 1217470 h 1217470"/>
                <a:gd name="connsiteX7" fmla="*/ 138019 w 720080"/>
                <a:gd name="connsiteY7" fmla="*/ 641496 h 1217470"/>
                <a:gd name="connsiteX8" fmla="*/ 684 w 720080"/>
                <a:gd name="connsiteY8" fmla="*/ 366826 h 1217470"/>
                <a:gd name="connsiteX9" fmla="*/ 0 w 720080"/>
                <a:gd name="connsiteY9" fmla="*/ 365458 h 1217470"/>
                <a:gd name="connsiteX10" fmla="*/ 546 w 720080"/>
                <a:gd name="connsiteY10" fmla="*/ 365458 h 1217470"/>
                <a:gd name="connsiteX11" fmla="*/ 0 w 720080"/>
                <a:gd name="connsiteY11" fmla="*/ 360040 h 1217470"/>
                <a:gd name="connsiteX12" fmla="*/ 360040 w 720080"/>
                <a:gd name="connsiteY12" fmla="*/ 0 h 1217470"/>
                <a:gd name="connsiteX0" fmla="*/ 360040 w 720080"/>
                <a:gd name="connsiteY0" fmla="*/ 0 h 1217470"/>
                <a:gd name="connsiteX1" fmla="*/ 720080 w 720080"/>
                <a:gd name="connsiteY1" fmla="*/ 360040 h 1217470"/>
                <a:gd name="connsiteX2" fmla="*/ 719534 w 720080"/>
                <a:gd name="connsiteY2" fmla="*/ 365458 h 1217470"/>
                <a:gd name="connsiteX3" fmla="*/ 720080 w 720080"/>
                <a:gd name="connsiteY3" fmla="*/ 365458 h 1217470"/>
                <a:gd name="connsiteX4" fmla="*/ 719396 w 720080"/>
                <a:gd name="connsiteY4" fmla="*/ 366826 h 1217470"/>
                <a:gd name="connsiteX5" fmla="*/ 604500 w 720080"/>
                <a:gd name="connsiteY5" fmla="*/ 706009 h 1217470"/>
                <a:gd name="connsiteX6" fmla="*/ 243384 w 720080"/>
                <a:gd name="connsiteY6" fmla="*/ 1217470 h 1217470"/>
                <a:gd name="connsiteX7" fmla="*/ 138019 w 720080"/>
                <a:gd name="connsiteY7" fmla="*/ 641496 h 1217470"/>
                <a:gd name="connsiteX8" fmla="*/ 684 w 720080"/>
                <a:gd name="connsiteY8" fmla="*/ 366826 h 1217470"/>
                <a:gd name="connsiteX9" fmla="*/ 0 w 720080"/>
                <a:gd name="connsiteY9" fmla="*/ 365458 h 1217470"/>
                <a:gd name="connsiteX10" fmla="*/ 546 w 720080"/>
                <a:gd name="connsiteY10" fmla="*/ 365458 h 1217470"/>
                <a:gd name="connsiteX11" fmla="*/ 0 w 720080"/>
                <a:gd name="connsiteY11" fmla="*/ 360040 h 1217470"/>
                <a:gd name="connsiteX12" fmla="*/ 360040 w 720080"/>
                <a:gd name="connsiteY12" fmla="*/ 0 h 1217470"/>
                <a:gd name="connsiteX0" fmla="*/ 360040 w 720080"/>
                <a:gd name="connsiteY0" fmla="*/ 0 h 1217470"/>
                <a:gd name="connsiteX1" fmla="*/ 720080 w 720080"/>
                <a:gd name="connsiteY1" fmla="*/ 360040 h 1217470"/>
                <a:gd name="connsiteX2" fmla="*/ 719534 w 720080"/>
                <a:gd name="connsiteY2" fmla="*/ 365458 h 1217470"/>
                <a:gd name="connsiteX3" fmla="*/ 720080 w 720080"/>
                <a:gd name="connsiteY3" fmla="*/ 365458 h 1217470"/>
                <a:gd name="connsiteX4" fmla="*/ 719396 w 720080"/>
                <a:gd name="connsiteY4" fmla="*/ 366826 h 1217470"/>
                <a:gd name="connsiteX5" fmla="*/ 604500 w 720080"/>
                <a:gd name="connsiteY5" fmla="*/ 706009 h 1217470"/>
                <a:gd name="connsiteX6" fmla="*/ 243384 w 720080"/>
                <a:gd name="connsiteY6" fmla="*/ 1217470 h 1217470"/>
                <a:gd name="connsiteX7" fmla="*/ 138019 w 720080"/>
                <a:gd name="connsiteY7" fmla="*/ 641496 h 1217470"/>
                <a:gd name="connsiteX8" fmla="*/ 684 w 720080"/>
                <a:gd name="connsiteY8" fmla="*/ 366826 h 1217470"/>
                <a:gd name="connsiteX9" fmla="*/ 0 w 720080"/>
                <a:gd name="connsiteY9" fmla="*/ 365458 h 1217470"/>
                <a:gd name="connsiteX10" fmla="*/ 546 w 720080"/>
                <a:gd name="connsiteY10" fmla="*/ 365458 h 1217470"/>
                <a:gd name="connsiteX11" fmla="*/ 0 w 720080"/>
                <a:gd name="connsiteY11" fmla="*/ 360040 h 1217470"/>
                <a:gd name="connsiteX12" fmla="*/ 360040 w 720080"/>
                <a:gd name="connsiteY12" fmla="*/ 0 h 1217470"/>
                <a:gd name="connsiteX0" fmla="*/ 360040 w 720080"/>
                <a:gd name="connsiteY0" fmla="*/ 0 h 1223080"/>
                <a:gd name="connsiteX1" fmla="*/ 720080 w 720080"/>
                <a:gd name="connsiteY1" fmla="*/ 360040 h 1223080"/>
                <a:gd name="connsiteX2" fmla="*/ 719534 w 720080"/>
                <a:gd name="connsiteY2" fmla="*/ 365458 h 1223080"/>
                <a:gd name="connsiteX3" fmla="*/ 720080 w 720080"/>
                <a:gd name="connsiteY3" fmla="*/ 365458 h 1223080"/>
                <a:gd name="connsiteX4" fmla="*/ 719396 w 720080"/>
                <a:gd name="connsiteY4" fmla="*/ 366826 h 1223080"/>
                <a:gd name="connsiteX5" fmla="*/ 604500 w 720080"/>
                <a:gd name="connsiteY5" fmla="*/ 706009 h 1223080"/>
                <a:gd name="connsiteX6" fmla="*/ 263019 w 720080"/>
                <a:gd name="connsiteY6" fmla="*/ 1223080 h 1223080"/>
                <a:gd name="connsiteX7" fmla="*/ 138019 w 720080"/>
                <a:gd name="connsiteY7" fmla="*/ 641496 h 1223080"/>
                <a:gd name="connsiteX8" fmla="*/ 684 w 720080"/>
                <a:gd name="connsiteY8" fmla="*/ 366826 h 1223080"/>
                <a:gd name="connsiteX9" fmla="*/ 0 w 720080"/>
                <a:gd name="connsiteY9" fmla="*/ 365458 h 1223080"/>
                <a:gd name="connsiteX10" fmla="*/ 546 w 720080"/>
                <a:gd name="connsiteY10" fmla="*/ 365458 h 1223080"/>
                <a:gd name="connsiteX11" fmla="*/ 0 w 720080"/>
                <a:gd name="connsiteY11" fmla="*/ 360040 h 1223080"/>
                <a:gd name="connsiteX12" fmla="*/ 360040 w 720080"/>
                <a:gd name="connsiteY12" fmla="*/ 0 h 1223080"/>
                <a:gd name="connsiteX0" fmla="*/ 360040 w 720080"/>
                <a:gd name="connsiteY0" fmla="*/ 0 h 1223080"/>
                <a:gd name="connsiteX1" fmla="*/ 720080 w 720080"/>
                <a:gd name="connsiteY1" fmla="*/ 360040 h 1223080"/>
                <a:gd name="connsiteX2" fmla="*/ 719534 w 720080"/>
                <a:gd name="connsiteY2" fmla="*/ 365458 h 1223080"/>
                <a:gd name="connsiteX3" fmla="*/ 720080 w 720080"/>
                <a:gd name="connsiteY3" fmla="*/ 365458 h 1223080"/>
                <a:gd name="connsiteX4" fmla="*/ 719396 w 720080"/>
                <a:gd name="connsiteY4" fmla="*/ 366826 h 1223080"/>
                <a:gd name="connsiteX5" fmla="*/ 604500 w 720080"/>
                <a:gd name="connsiteY5" fmla="*/ 706009 h 1223080"/>
                <a:gd name="connsiteX6" fmla="*/ 263019 w 720080"/>
                <a:gd name="connsiteY6" fmla="*/ 1223080 h 1223080"/>
                <a:gd name="connsiteX7" fmla="*/ 138019 w 720080"/>
                <a:gd name="connsiteY7" fmla="*/ 641496 h 1223080"/>
                <a:gd name="connsiteX8" fmla="*/ 684 w 720080"/>
                <a:gd name="connsiteY8" fmla="*/ 366826 h 1223080"/>
                <a:gd name="connsiteX9" fmla="*/ 0 w 720080"/>
                <a:gd name="connsiteY9" fmla="*/ 365458 h 1223080"/>
                <a:gd name="connsiteX10" fmla="*/ 546 w 720080"/>
                <a:gd name="connsiteY10" fmla="*/ 365458 h 1223080"/>
                <a:gd name="connsiteX11" fmla="*/ 0 w 720080"/>
                <a:gd name="connsiteY11" fmla="*/ 360040 h 1223080"/>
                <a:gd name="connsiteX12" fmla="*/ 360040 w 720080"/>
                <a:gd name="connsiteY12" fmla="*/ 0 h 1223080"/>
                <a:gd name="connsiteX0" fmla="*/ 360040 w 720080"/>
                <a:gd name="connsiteY0" fmla="*/ 0 h 1223080"/>
                <a:gd name="connsiteX1" fmla="*/ 720080 w 720080"/>
                <a:gd name="connsiteY1" fmla="*/ 360040 h 1223080"/>
                <a:gd name="connsiteX2" fmla="*/ 719534 w 720080"/>
                <a:gd name="connsiteY2" fmla="*/ 365458 h 1223080"/>
                <a:gd name="connsiteX3" fmla="*/ 720080 w 720080"/>
                <a:gd name="connsiteY3" fmla="*/ 365458 h 1223080"/>
                <a:gd name="connsiteX4" fmla="*/ 719396 w 720080"/>
                <a:gd name="connsiteY4" fmla="*/ 366826 h 1223080"/>
                <a:gd name="connsiteX5" fmla="*/ 604500 w 720080"/>
                <a:gd name="connsiteY5" fmla="*/ 706009 h 1223080"/>
                <a:gd name="connsiteX6" fmla="*/ 263019 w 720080"/>
                <a:gd name="connsiteY6" fmla="*/ 1223080 h 1223080"/>
                <a:gd name="connsiteX7" fmla="*/ 138019 w 720080"/>
                <a:gd name="connsiteY7" fmla="*/ 641496 h 1223080"/>
                <a:gd name="connsiteX8" fmla="*/ 684 w 720080"/>
                <a:gd name="connsiteY8" fmla="*/ 366826 h 1223080"/>
                <a:gd name="connsiteX9" fmla="*/ 0 w 720080"/>
                <a:gd name="connsiteY9" fmla="*/ 365458 h 1223080"/>
                <a:gd name="connsiteX10" fmla="*/ 546 w 720080"/>
                <a:gd name="connsiteY10" fmla="*/ 365458 h 1223080"/>
                <a:gd name="connsiteX11" fmla="*/ 0 w 720080"/>
                <a:gd name="connsiteY11" fmla="*/ 360040 h 1223080"/>
                <a:gd name="connsiteX12" fmla="*/ 360040 w 720080"/>
                <a:gd name="connsiteY12" fmla="*/ 0 h 1223080"/>
                <a:gd name="connsiteX0" fmla="*/ 360040 w 720080"/>
                <a:gd name="connsiteY0" fmla="*/ 0 h 1223080"/>
                <a:gd name="connsiteX1" fmla="*/ 720080 w 720080"/>
                <a:gd name="connsiteY1" fmla="*/ 360040 h 1223080"/>
                <a:gd name="connsiteX2" fmla="*/ 719534 w 720080"/>
                <a:gd name="connsiteY2" fmla="*/ 365458 h 1223080"/>
                <a:gd name="connsiteX3" fmla="*/ 720080 w 720080"/>
                <a:gd name="connsiteY3" fmla="*/ 365458 h 1223080"/>
                <a:gd name="connsiteX4" fmla="*/ 719396 w 720080"/>
                <a:gd name="connsiteY4" fmla="*/ 366826 h 1223080"/>
                <a:gd name="connsiteX5" fmla="*/ 604500 w 720080"/>
                <a:gd name="connsiteY5" fmla="*/ 706009 h 1223080"/>
                <a:gd name="connsiteX6" fmla="*/ 263019 w 720080"/>
                <a:gd name="connsiteY6" fmla="*/ 1223080 h 1223080"/>
                <a:gd name="connsiteX7" fmla="*/ 138019 w 720080"/>
                <a:gd name="connsiteY7" fmla="*/ 641496 h 1223080"/>
                <a:gd name="connsiteX8" fmla="*/ 684 w 720080"/>
                <a:gd name="connsiteY8" fmla="*/ 366826 h 1223080"/>
                <a:gd name="connsiteX9" fmla="*/ 0 w 720080"/>
                <a:gd name="connsiteY9" fmla="*/ 365458 h 1223080"/>
                <a:gd name="connsiteX10" fmla="*/ 546 w 720080"/>
                <a:gd name="connsiteY10" fmla="*/ 365458 h 1223080"/>
                <a:gd name="connsiteX11" fmla="*/ 0 w 720080"/>
                <a:gd name="connsiteY11" fmla="*/ 360040 h 1223080"/>
                <a:gd name="connsiteX12" fmla="*/ 360040 w 720080"/>
                <a:gd name="connsiteY12" fmla="*/ 0 h 1223080"/>
                <a:gd name="connsiteX0" fmla="*/ 360040 w 720080"/>
                <a:gd name="connsiteY0" fmla="*/ 0 h 1223080"/>
                <a:gd name="connsiteX1" fmla="*/ 720080 w 720080"/>
                <a:gd name="connsiteY1" fmla="*/ 360040 h 1223080"/>
                <a:gd name="connsiteX2" fmla="*/ 719534 w 720080"/>
                <a:gd name="connsiteY2" fmla="*/ 365458 h 1223080"/>
                <a:gd name="connsiteX3" fmla="*/ 720080 w 720080"/>
                <a:gd name="connsiteY3" fmla="*/ 365458 h 1223080"/>
                <a:gd name="connsiteX4" fmla="*/ 719396 w 720080"/>
                <a:gd name="connsiteY4" fmla="*/ 366826 h 1223080"/>
                <a:gd name="connsiteX5" fmla="*/ 604500 w 720080"/>
                <a:gd name="connsiteY5" fmla="*/ 706009 h 1223080"/>
                <a:gd name="connsiteX6" fmla="*/ 263019 w 720080"/>
                <a:gd name="connsiteY6" fmla="*/ 1223080 h 1223080"/>
                <a:gd name="connsiteX7" fmla="*/ 138019 w 720080"/>
                <a:gd name="connsiteY7" fmla="*/ 641496 h 1223080"/>
                <a:gd name="connsiteX8" fmla="*/ 684 w 720080"/>
                <a:gd name="connsiteY8" fmla="*/ 366826 h 1223080"/>
                <a:gd name="connsiteX9" fmla="*/ 0 w 720080"/>
                <a:gd name="connsiteY9" fmla="*/ 365458 h 1223080"/>
                <a:gd name="connsiteX10" fmla="*/ 546 w 720080"/>
                <a:gd name="connsiteY10" fmla="*/ 365458 h 1223080"/>
                <a:gd name="connsiteX11" fmla="*/ 0 w 720080"/>
                <a:gd name="connsiteY11" fmla="*/ 360040 h 1223080"/>
                <a:gd name="connsiteX12" fmla="*/ 360040 w 720080"/>
                <a:gd name="connsiteY12" fmla="*/ 0 h 1223080"/>
                <a:gd name="connsiteX0" fmla="*/ 360040 w 720080"/>
                <a:gd name="connsiteY0" fmla="*/ 0 h 1236370"/>
                <a:gd name="connsiteX1" fmla="*/ 720080 w 720080"/>
                <a:gd name="connsiteY1" fmla="*/ 360040 h 1236370"/>
                <a:gd name="connsiteX2" fmla="*/ 719534 w 720080"/>
                <a:gd name="connsiteY2" fmla="*/ 365458 h 1236370"/>
                <a:gd name="connsiteX3" fmla="*/ 720080 w 720080"/>
                <a:gd name="connsiteY3" fmla="*/ 365458 h 1236370"/>
                <a:gd name="connsiteX4" fmla="*/ 719396 w 720080"/>
                <a:gd name="connsiteY4" fmla="*/ 366826 h 1236370"/>
                <a:gd name="connsiteX5" fmla="*/ 604500 w 720080"/>
                <a:gd name="connsiteY5" fmla="*/ 706009 h 1236370"/>
                <a:gd name="connsiteX6" fmla="*/ 294916 w 720080"/>
                <a:gd name="connsiteY6" fmla="*/ 1236370 h 1236370"/>
                <a:gd name="connsiteX7" fmla="*/ 138019 w 720080"/>
                <a:gd name="connsiteY7" fmla="*/ 641496 h 1236370"/>
                <a:gd name="connsiteX8" fmla="*/ 684 w 720080"/>
                <a:gd name="connsiteY8" fmla="*/ 366826 h 1236370"/>
                <a:gd name="connsiteX9" fmla="*/ 0 w 720080"/>
                <a:gd name="connsiteY9" fmla="*/ 365458 h 1236370"/>
                <a:gd name="connsiteX10" fmla="*/ 546 w 720080"/>
                <a:gd name="connsiteY10" fmla="*/ 365458 h 1236370"/>
                <a:gd name="connsiteX11" fmla="*/ 0 w 720080"/>
                <a:gd name="connsiteY11" fmla="*/ 360040 h 1236370"/>
                <a:gd name="connsiteX12" fmla="*/ 360040 w 720080"/>
                <a:gd name="connsiteY12" fmla="*/ 0 h 1236370"/>
                <a:gd name="connsiteX0" fmla="*/ 360040 w 720080"/>
                <a:gd name="connsiteY0" fmla="*/ 0 h 1236370"/>
                <a:gd name="connsiteX1" fmla="*/ 720080 w 720080"/>
                <a:gd name="connsiteY1" fmla="*/ 360040 h 1236370"/>
                <a:gd name="connsiteX2" fmla="*/ 719534 w 720080"/>
                <a:gd name="connsiteY2" fmla="*/ 365458 h 1236370"/>
                <a:gd name="connsiteX3" fmla="*/ 720080 w 720080"/>
                <a:gd name="connsiteY3" fmla="*/ 365458 h 1236370"/>
                <a:gd name="connsiteX4" fmla="*/ 719396 w 720080"/>
                <a:gd name="connsiteY4" fmla="*/ 366826 h 1236370"/>
                <a:gd name="connsiteX5" fmla="*/ 604500 w 720080"/>
                <a:gd name="connsiteY5" fmla="*/ 706009 h 1236370"/>
                <a:gd name="connsiteX6" fmla="*/ 294916 w 720080"/>
                <a:gd name="connsiteY6" fmla="*/ 1236370 h 1236370"/>
                <a:gd name="connsiteX7" fmla="*/ 138019 w 720080"/>
                <a:gd name="connsiteY7" fmla="*/ 641496 h 1236370"/>
                <a:gd name="connsiteX8" fmla="*/ 684 w 720080"/>
                <a:gd name="connsiteY8" fmla="*/ 366826 h 1236370"/>
                <a:gd name="connsiteX9" fmla="*/ 0 w 720080"/>
                <a:gd name="connsiteY9" fmla="*/ 365458 h 1236370"/>
                <a:gd name="connsiteX10" fmla="*/ 546 w 720080"/>
                <a:gd name="connsiteY10" fmla="*/ 365458 h 1236370"/>
                <a:gd name="connsiteX11" fmla="*/ 0 w 720080"/>
                <a:gd name="connsiteY11" fmla="*/ 360040 h 1236370"/>
                <a:gd name="connsiteX12" fmla="*/ 360040 w 720080"/>
                <a:gd name="connsiteY12" fmla="*/ 0 h 1236370"/>
                <a:gd name="connsiteX0" fmla="*/ 360040 w 720080"/>
                <a:gd name="connsiteY0" fmla="*/ 0 h 1236370"/>
                <a:gd name="connsiteX1" fmla="*/ 720080 w 720080"/>
                <a:gd name="connsiteY1" fmla="*/ 360040 h 1236370"/>
                <a:gd name="connsiteX2" fmla="*/ 719534 w 720080"/>
                <a:gd name="connsiteY2" fmla="*/ 365458 h 1236370"/>
                <a:gd name="connsiteX3" fmla="*/ 720080 w 720080"/>
                <a:gd name="connsiteY3" fmla="*/ 365458 h 1236370"/>
                <a:gd name="connsiteX4" fmla="*/ 719396 w 720080"/>
                <a:gd name="connsiteY4" fmla="*/ 366826 h 1236370"/>
                <a:gd name="connsiteX5" fmla="*/ 604500 w 720080"/>
                <a:gd name="connsiteY5" fmla="*/ 706009 h 1236370"/>
                <a:gd name="connsiteX6" fmla="*/ 294916 w 720080"/>
                <a:gd name="connsiteY6" fmla="*/ 1236370 h 1236370"/>
                <a:gd name="connsiteX7" fmla="*/ 138019 w 720080"/>
                <a:gd name="connsiteY7" fmla="*/ 641496 h 1236370"/>
                <a:gd name="connsiteX8" fmla="*/ 684 w 720080"/>
                <a:gd name="connsiteY8" fmla="*/ 366826 h 1236370"/>
                <a:gd name="connsiteX9" fmla="*/ 0 w 720080"/>
                <a:gd name="connsiteY9" fmla="*/ 365458 h 1236370"/>
                <a:gd name="connsiteX10" fmla="*/ 546 w 720080"/>
                <a:gd name="connsiteY10" fmla="*/ 365458 h 1236370"/>
                <a:gd name="connsiteX11" fmla="*/ 0 w 720080"/>
                <a:gd name="connsiteY11" fmla="*/ 360040 h 1236370"/>
                <a:gd name="connsiteX12" fmla="*/ 360040 w 720080"/>
                <a:gd name="connsiteY12" fmla="*/ 0 h 1236370"/>
                <a:gd name="connsiteX0" fmla="*/ 360040 w 720080"/>
                <a:gd name="connsiteY0" fmla="*/ 0 h 1236370"/>
                <a:gd name="connsiteX1" fmla="*/ 720080 w 720080"/>
                <a:gd name="connsiteY1" fmla="*/ 360040 h 1236370"/>
                <a:gd name="connsiteX2" fmla="*/ 719534 w 720080"/>
                <a:gd name="connsiteY2" fmla="*/ 365458 h 1236370"/>
                <a:gd name="connsiteX3" fmla="*/ 720080 w 720080"/>
                <a:gd name="connsiteY3" fmla="*/ 365458 h 1236370"/>
                <a:gd name="connsiteX4" fmla="*/ 719396 w 720080"/>
                <a:gd name="connsiteY4" fmla="*/ 366826 h 1236370"/>
                <a:gd name="connsiteX5" fmla="*/ 604500 w 720080"/>
                <a:gd name="connsiteY5" fmla="*/ 706009 h 1236370"/>
                <a:gd name="connsiteX6" fmla="*/ 294916 w 720080"/>
                <a:gd name="connsiteY6" fmla="*/ 1236370 h 1236370"/>
                <a:gd name="connsiteX7" fmla="*/ 138019 w 720080"/>
                <a:gd name="connsiteY7" fmla="*/ 641496 h 1236370"/>
                <a:gd name="connsiteX8" fmla="*/ 684 w 720080"/>
                <a:gd name="connsiteY8" fmla="*/ 366826 h 1236370"/>
                <a:gd name="connsiteX9" fmla="*/ 0 w 720080"/>
                <a:gd name="connsiteY9" fmla="*/ 365458 h 1236370"/>
                <a:gd name="connsiteX10" fmla="*/ 546 w 720080"/>
                <a:gd name="connsiteY10" fmla="*/ 365458 h 1236370"/>
                <a:gd name="connsiteX11" fmla="*/ 0 w 720080"/>
                <a:gd name="connsiteY11" fmla="*/ 360040 h 1236370"/>
                <a:gd name="connsiteX12" fmla="*/ 360040 w 720080"/>
                <a:gd name="connsiteY12" fmla="*/ 0 h 1236370"/>
                <a:gd name="connsiteX0" fmla="*/ 360040 w 720080"/>
                <a:gd name="connsiteY0" fmla="*/ 0 h 1236370"/>
                <a:gd name="connsiteX1" fmla="*/ 720080 w 720080"/>
                <a:gd name="connsiteY1" fmla="*/ 360040 h 1236370"/>
                <a:gd name="connsiteX2" fmla="*/ 719534 w 720080"/>
                <a:gd name="connsiteY2" fmla="*/ 365458 h 1236370"/>
                <a:gd name="connsiteX3" fmla="*/ 720080 w 720080"/>
                <a:gd name="connsiteY3" fmla="*/ 365458 h 1236370"/>
                <a:gd name="connsiteX4" fmla="*/ 719396 w 720080"/>
                <a:gd name="connsiteY4" fmla="*/ 366826 h 1236370"/>
                <a:gd name="connsiteX5" fmla="*/ 604500 w 720080"/>
                <a:gd name="connsiteY5" fmla="*/ 706009 h 1236370"/>
                <a:gd name="connsiteX6" fmla="*/ 294916 w 720080"/>
                <a:gd name="connsiteY6" fmla="*/ 1236370 h 1236370"/>
                <a:gd name="connsiteX7" fmla="*/ 138019 w 720080"/>
                <a:gd name="connsiteY7" fmla="*/ 641496 h 1236370"/>
                <a:gd name="connsiteX8" fmla="*/ 684 w 720080"/>
                <a:gd name="connsiteY8" fmla="*/ 366826 h 1236370"/>
                <a:gd name="connsiteX9" fmla="*/ 0 w 720080"/>
                <a:gd name="connsiteY9" fmla="*/ 365458 h 1236370"/>
                <a:gd name="connsiteX10" fmla="*/ 546 w 720080"/>
                <a:gd name="connsiteY10" fmla="*/ 365458 h 1236370"/>
                <a:gd name="connsiteX11" fmla="*/ 0 w 720080"/>
                <a:gd name="connsiteY11" fmla="*/ 360040 h 1236370"/>
                <a:gd name="connsiteX12" fmla="*/ 360040 w 720080"/>
                <a:gd name="connsiteY12" fmla="*/ 0 h 1236370"/>
                <a:gd name="connsiteX0" fmla="*/ 360040 w 720080"/>
                <a:gd name="connsiteY0" fmla="*/ 0 h 1236370"/>
                <a:gd name="connsiteX1" fmla="*/ 720080 w 720080"/>
                <a:gd name="connsiteY1" fmla="*/ 360040 h 1236370"/>
                <a:gd name="connsiteX2" fmla="*/ 719534 w 720080"/>
                <a:gd name="connsiteY2" fmla="*/ 365458 h 1236370"/>
                <a:gd name="connsiteX3" fmla="*/ 720080 w 720080"/>
                <a:gd name="connsiteY3" fmla="*/ 365458 h 1236370"/>
                <a:gd name="connsiteX4" fmla="*/ 719396 w 720080"/>
                <a:gd name="connsiteY4" fmla="*/ 366826 h 1236370"/>
                <a:gd name="connsiteX5" fmla="*/ 604500 w 720080"/>
                <a:gd name="connsiteY5" fmla="*/ 706009 h 1236370"/>
                <a:gd name="connsiteX6" fmla="*/ 294916 w 720080"/>
                <a:gd name="connsiteY6" fmla="*/ 1236370 h 1236370"/>
                <a:gd name="connsiteX7" fmla="*/ 138019 w 720080"/>
                <a:gd name="connsiteY7" fmla="*/ 641496 h 1236370"/>
                <a:gd name="connsiteX8" fmla="*/ 684 w 720080"/>
                <a:gd name="connsiteY8" fmla="*/ 366826 h 1236370"/>
                <a:gd name="connsiteX9" fmla="*/ 0 w 720080"/>
                <a:gd name="connsiteY9" fmla="*/ 365458 h 1236370"/>
                <a:gd name="connsiteX10" fmla="*/ 0 w 720080"/>
                <a:gd name="connsiteY10" fmla="*/ 360040 h 1236370"/>
                <a:gd name="connsiteX11" fmla="*/ 360040 w 720080"/>
                <a:gd name="connsiteY11" fmla="*/ 0 h 1236370"/>
                <a:gd name="connsiteX0" fmla="*/ 360040 w 720910"/>
                <a:gd name="connsiteY0" fmla="*/ 0 h 1236370"/>
                <a:gd name="connsiteX1" fmla="*/ 720080 w 720910"/>
                <a:gd name="connsiteY1" fmla="*/ 360040 h 1236370"/>
                <a:gd name="connsiteX2" fmla="*/ 719534 w 720910"/>
                <a:gd name="connsiteY2" fmla="*/ 365458 h 1236370"/>
                <a:gd name="connsiteX3" fmla="*/ 720080 w 720910"/>
                <a:gd name="connsiteY3" fmla="*/ 365458 h 1236370"/>
                <a:gd name="connsiteX4" fmla="*/ 720910 w 720910"/>
                <a:gd name="connsiteY4" fmla="*/ 369452 h 1236370"/>
                <a:gd name="connsiteX5" fmla="*/ 604500 w 720910"/>
                <a:gd name="connsiteY5" fmla="*/ 706009 h 1236370"/>
                <a:gd name="connsiteX6" fmla="*/ 294916 w 720910"/>
                <a:gd name="connsiteY6" fmla="*/ 1236370 h 1236370"/>
                <a:gd name="connsiteX7" fmla="*/ 138019 w 720910"/>
                <a:gd name="connsiteY7" fmla="*/ 641496 h 1236370"/>
                <a:gd name="connsiteX8" fmla="*/ 684 w 720910"/>
                <a:gd name="connsiteY8" fmla="*/ 366826 h 1236370"/>
                <a:gd name="connsiteX9" fmla="*/ 0 w 720910"/>
                <a:gd name="connsiteY9" fmla="*/ 365458 h 1236370"/>
                <a:gd name="connsiteX10" fmla="*/ 0 w 720910"/>
                <a:gd name="connsiteY10" fmla="*/ 360040 h 1236370"/>
                <a:gd name="connsiteX11" fmla="*/ 360040 w 720910"/>
                <a:gd name="connsiteY11" fmla="*/ 0 h 1236370"/>
                <a:gd name="connsiteX0" fmla="*/ 360040 w 721745"/>
                <a:gd name="connsiteY0" fmla="*/ 5 h 1236375"/>
                <a:gd name="connsiteX1" fmla="*/ 721745 w 721745"/>
                <a:gd name="connsiteY1" fmla="*/ 353834 h 1236375"/>
                <a:gd name="connsiteX2" fmla="*/ 719534 w 721745"/>
                <a:gd name="connsiteY2" fmla="*/ 365463 h 1236375"/>
                <a:gd name="connsiteX3" fmla="*/ 720080 w 721745"/>
                <a:gd name="connsiteY3" fmla="*/ 365463 h 1236375"/>
                <a:gd name="connsiteX4" fmla="*/ 720910 w 721745"/>
                <a:gd name="connsiteY4" fmla="*/ 369457 h 1236375"/>
                <a:gd name="connsiteX5" fmla="*/ 604500 w 721745"/>
                <a:gd name="connsiteY5" fmla="*/ 706014 h 1236375"/>
                <a:gd name="connsiteX6" fmla="*/ 294916 w 721745"/>
                <a:gd name="connsiteY6" fmla="*/ 1236375 h 1236375"/>
                <a:gd name="connsiteX7" fmla="*/ 138019 w 721745"/>
                <a:gd name="connsiteY7" fmla="*/ 641501 h 1236375"/>
                <a:gd name="connsiteX8" fmla="*/ 684 w 721745"/>
                <a:gd name="connsiteY8" fmla="*/ 366831 h 1236375"/>
                <a:gd name="connsiteX9" fmla="*/ 0 w 721745"/>
                <a:gd name="connsiteY9" fmla="*/ 365463 h 1236375"/>
                <a:gd name="connsiteX10" fmla="*/ 0 w 721745"/>
                <a:gd name="connsiteY10" fmla="*/ 360045 h 1236375"/>
                <a:gd name="connsiteX11" fmla="*/ 360040 w 721745"/>
                <a:gd name="connsiteY11" fmla="*/ 5 h 1236375"/>
                <a:gd name="connsiteX0" fmla="*/ 360040 w 722129"/>
                <a:gd name="connsiteY0" fmla="*/ 5 h 1236375"/>
                <a:gd name="connsiteX1" fmla="*/ 721745 w 722129"/>
                <a:gd name="connsiteY1" fmla="*/ 353834 h 1236375"/>
                <a:gd name="connsiteX2" fmla="*/ 719534 w 722129"/>
                <a:gd name="connsiteY2" fmla="*/ 365463 h 1236375"/>
                <a:gd name="connsiteX3" fmla="*/ 720080 w 722129"/>
                <a:gd name="connsiteY3" fmla="*/ 365463 h 1236375"/>
                <a:gd name="connsiteX4" fmla="*/ 722129 w 722129"/>
                <a:gd name="connsiteY4" fmla="*/ 389759 h 1236375"/>
                <a:gd name="connsiteX5" fmla="*/ 604500 w 722129"/>
                <a:gd name="connsiteY5" fmla="*/ 706014 h 1236375"/>
                <a:gd name="connsiteX6" fmla="*/ 294916 w 722129"/>
                <a:gd name="connsiteY6" fmla="*/ 1236375 h 1236375"/>
                <a:gd name="connsiteX7" fmla="*/ 138019 w 722129"/>
                <a:gd name="connsiteY7" fmla="*/ 641501 h 1236375"/>
                <a:gd name="connsiteX8" fmla="*/ 684 w 722129"/>
                <a:gd name="connsiteY8" fmla="*/ 366831 h 1236375"/>
                <a:gd name="connsiteX9" fmla="*/ 0 w 722129"/>
                <a:gd name="connsiteY9" fmla="*/ 365463 h 1236375"/>
                <a:gd name="connsiteX10" fmla="*/ 0 w 722129"/>
                <a:gd name="connsiteY10" fmla="*/ 360045 h 1236375"/>
                <a:gd name="connsiteX11" fmla="*/ 360040 w 722129"/>
                <a:gd name="connsiteY11" fmla="*/ 5 h 1236375"/>
                <a:gd name="connsiteX0" fmla="*/ 360040 w 722129"/>
                <a:gd name="connsiteY0" fmla="*/ 5 h 1236375"/>
                <a:gd name="connsiteX1" fmla="*/ 721745 w 722129"/>
                <a:gd name="connsiteY1" fmla="*/ 353834 h 1236375"/>
                <a:gd name="connsiteX2" fmla="*/ 719534 w 722129"/>
                <a:gd name="connsiteY2" fmla="*/ 365463 h 1236375"/>
                <a:gd name="connsiteX3" fmla="*/ 722129 w 722129"/>
                <a:gd name="connsiteY3" fmla="*/ 389759 h 1236375"/>
                <a:gd name="connsiteX4" fmla="*/ 604500 w 722129"/>
                <a:gd name="connsiteY4" fmla="*/ 706014 h 1236375"/>
                <a:gd name="connsiteX5" fmla="*/ 294916 w 722129"/>
                <a:gd name="connsiteY5" fmla="*/ 1236375 h 1236375"/>
                <a:gd name="connsiteX6" fmla="*/ 138019 w 722129"/>
                <a:gd name="connsiteY6" fmla="*/ 641501 h 1236375"/>
                <a:gd name="connsiteX7" fmla="*/ 684 w 722129"/>
                <a:gd name="connsiteY7" fmla="*/ 366831 h 1236375"/>
                <a:gd name="connsiteX8" fmla="*/ 0 w 722129"/>
                <a:gd name="connsiteY8" fmla="*/ 365463 h 1236375"/>
                <a:gd name="connsiteX9" fmla="*/ 0 w 722129"/>
                <a:gd name="connsiteY9" fmla="*/ 360045 h 1236375"/>
                <a:gd name="connsiteX10" fmla="*/ 360040 w 722129"/>
                <a:gd name="connsiteY10" fmla="*/ 5 h 1236375"/>
                <a:gd name="connsiteX0" fmla="*/ 360040 w 722129"/>
                <a:gd name="connsiteY0" fmla="*/ 5 h 1236375"/>
                <a:gd name="connsiteX1" fmla="*/ 721745 w 722129"/>
                <a:gd name="connsiteY1" fmla="*/ 353834 h 1236375"/>
                <a:gd name="connsiteX2" fmla="*/ 722129 w 722129"/>
                <a:gd name="connsiteY2" fmla="*/ 389759 h 1236375"/>
                <a:gd name="connsiteX3" fmla="*/ 604500 w 722129"/>
                <a:gd name="connsiteY3" fmla="*/ 706014 h 1236375"/>
                <a:gd name="connsiteX4" fmla="*/ 294916 w 722129"/>
                <a:gd name="connsiteY4" fmla="*/ 1236375 h 1236375"/>
                <a:gd name="connsiteX5" fmla="*/ 138019 w 722129"/>
                <a:gd name="connsiteY5" fmla="*/ 641501 h 1236375"/>
                <a:gd name="connsiteX6" fmla="*/ 684 w 722129"/>
                <a:gd name="connsiteY6" fmla="*/ 366831 h 1236375"/>
                <a:gd name="connsiteX7" fmla="*/ 0 w 722129"/>
                <a:gd name="connsiteY7" fmla="*/ 365463 h 1236375"/>
                <a:gd name="connsiteX8" fmla="*/ 0 w 722129"/>
                <a:gd name="connsiteY8" fmla="*/ 360045 h 1236375"/>
                <a:gd name="connsiteX9" fmla="*/ 360040 w 722129"/>
                <a:gd name="connsiteY9" fmla="*/ 5 h 1236375"/>
                <a:gd name="connsiteX0" fmla="*/ 360040 w 722021"/>
                <a:gd name="connsiteY0" fmla="*/ 5 h 1236375"/>
                <a:gd name="connsiteX1" fmla="*/ 721745 w 722021"/>
                <a:gd name="connsiteY1" fmla="*/ 353834 h 1236375"/>
                <a:gd name="connsiteX2" fmla="*/ 722021 w 722021"/>
                <a:gd name="connsiteY2" fmla="*/ 365316 h 1236375"/>
                <a:gd name="connsiteX3" fmla="*/ 604500 w 722021"/>
                <a:gd name="connsiteY3" fmla="*/ 706014 h 1236375"/>
                <a:gd name="connsiteX4" fmla="*/ 294916 w 722021"/>
                <a:gd name="connsiteY4" fmla="*/ 1236375 h 1236375"/>
                <a:gd name="connsiteX5" fmla="*/ 138019 w 722021"/>
                <a:gd name="connsiteY5" fmla="*/ 641501 h 1236375"/>
                <a:gd name="connsiteX6" fmla="*/ 684 w 722021"/>
                <a:gd name="connsiteY6" fmla="*/ 366831 h 1236375"/>
                <a:gd name="connsiteX7" fmla="*/ 0 w 722021"/>
                <a:gd name="connsiteY7" fmla="*/ 365463 h 1236375"/>
                <a:gd name="connsiteX8" fmla="*/ 0 w 722021"/>
                <a:gd name="connsiteY8" fmla="*/ 360045 h 1236375"/>
                <a:gd name="connsiteX9" fmla="*/ 360040 w 722021"/>
                <a:gd name="connsiteY9" fmla="*/ 5 h 1236375"/>
                <a:gd name="connsiteX0" fmla="*/ 360040 w 722021"/>
                <a:gd name="connsiteY0" fmla="*/ 5 h 1236375"/>
                <a:gd name="connsiteX1" fmla="*/ 721745 w 722021"/>
                <a:gd name="connsiteY1" fmla="*/ 353834 h 1236375"/>
                <a:gd name="connsiteX2" fmla="*/ 722021 w 722021"/>
                <a:gd name="connsiteY2" fmla="*/ 365316 h 1236375"/>
                <a:gd name="connsiteX3" fmla="*/ 604500 w 722021"/>
                <a:gd name="connsiteY3" fmla="*/ 706014 h 1236375"/>
                <a:gd name="connsiteX4" fmla="*/ 294916 w 722021"/>
                <a:gd name="connsiteY4" fmla="*/ 1236375 h 1236375"/>
                <a:gd name="connsiteX5" fmla="*/ 138019 w 722021"/>
                <a:gd name="connsiteY5" fmla="*/ 641501 h 1236375"/>
                <a:gd name="connsiteX6" fmla="*/ 684 w 722021"/>
                <a:gd name="connsiteY6" fmla="*/ 366831 h 1236375"/>
                <a:gd name="connsiteX7" fmla="*/ 0 w 722021"/>
                <a:gd name="connsiteY7" fmla="*/ 365463 h 1236375"/>
                <a:gd name="connsiteX8" fmla="*/ 0 w 722021"/>
                <a:gd name="connsiteY8" fmla="*/ 360045 h 1236375"/>
                <a:gd name="connsiteX9" fmla="*/ 360040 w 722021"/>
                <a:gd name="connsiteY9" fmla="*/ 5 h 1236375"/>
                <a:gd name="connsiteX0" fmla="*/ 360040 w 722021"/>
                <a:gd name="connsiteY0" fmla="*/ 8 h 1236378"/>
                <a:gd name="connsiteX1" fmla="*/ 721745 w 722021"/>
                <a:gd name="connsiteY1" fmla="*/ 353837 h 1236378"/>
                <a:gd name="connsiteX2" fmla="*/ 722021 w 722021"/>
                <a:gd name="connsiteY2" fmla="*/ 365319 h 1236378"/>
                <a:gd name="connsiteX3" fmla="*/ 604500 w 722021"/>
                <a:gd name="connsiteY3" fmla="*/ 706017 h 1236378"/>
                <a:gd name="connsiteX4" fmla="*/ 294916 w 722021"/>
                <a:gd name="connsiteY4" fmla="*/ 1236378 h 1236378"/>
                <a:gd name="connsiteX5" fmla="*/ 138019 w 722021"/>
                <a:gd name="connsiteY5" fmla="*/ 641504 h 1236378"/>
                <a:gd name="connsiteX6" fmla="*/ 684 w 722021"/>
                <a:gd name="connsiteY6" fmla="*/ 366834 h 1236378"/>
                <a:gd name="connsiteX7" fmla="*/ 0 w 722021"/>
                <a:gd name="connsiteY7" fmla="*/ 365466 h 1236378"/>
                <a:gd name="connsiteX8" fmla="*/ 0 w 722021"/>
                <a:gd name="connsiteY8" fmla="*/ 360048 h 1236378"/>
                <a:gd name="connsiteX9" fmla="*/ 360040 w 722021"/>
                <a:gd name="connsiteY9" fmla="*/ 8 h 1236378"/>
                <a:gd name="connsiteX0" fmla="*/ 360040 w 722021"/>
                <a:gd name="connsiteY0" fmla="*/ 8 h 1236378"/>
                <a:gd name="connsiteX1" fmla="*/ 721745 w 722021"/>
                <a:gd name="connsiteY1" fmla="*/ 353837 h 1236378"/>
                <a:gd name="connsiteX2" fmla="*/ 722021 w 722021"/>
                <a:gd name="connsiteY2" fmla="*/ 365319 h 1236378"/>
                <a:gd name="connsiteX3" fmla="*/ 604500 w 722021"/>
                <a:gd name="connsiteY3" fmla="*/ 706017 h 1236378"/>
                <a:gd name="connsiteX4" fmla="*/ 294916 w 722021"/>
                <a:gd name="connsiteY4" fmla="*/ 1236378 h 1236378"/>
                <a:gd name="connsiteX5" fmla="*/ 138019 w 722021"/>
                <a:gd name="connsiteY5" fmla="*/ 641504 h 1236378"/>
                <a:gd name="connsiteX6" fmla="*/ 684 w 722021"/>
                <a:gd name="connsiteY6" fmla="*/ 366834 h 1236378"/>
                <a:gd name="connsiteX7" fmla="*/ 0 w 722021"/>
                <a:gd name="connsiteY7" fmla="*/ 365466 h 1236378"/>
                <a:gd name="connsiteX8" fmla="*/ 0 w 722021"/>
                <a:gd name="connsiteY8" fmla="*/ 360048 h 1236378"/>
                <a:gd name="connsiteX9" fmla="*/ 360040 w 722021"/>
                <a:gd name="connsiteY9" fmla="*/ 8 h 1236378"/>
                <a:gd name="connsiteX0" fmla="*/ 362304 w 722021"/>
                <a:gd name="connsiteY0" fmla="*/ 7 h 1247697"/>
                <a:gd name="connsiteX1" fmla="*/ 721745 w 722021"/>
                <a:gd name="connsiteY1" fmla="*/ 365156 h 1247697"/>
                <a:gd name="connsiteX2" fmla="*/ 722021 w 722021"/>
                <a:gd name="connsiteY2" fmla="*/ 376638 h 1247697"/>
                <a:gd name="connsiteX3" fmla="*/ 604500 w 722021"/>
                <a:gd name="connsiteY3" fmla="*/ 717336 h 1247697"/>
                <a:gd name="connsiteX4" fmla="*/ 294916 w 722021"/>
                <a:gd name="connsiteY4" fmla="*/ 1247697 h 1247697"/>
                <a:gd name="connsiteX5" fmla="*/ 138019 w 722021"/>
                <a:gd name="connsiteY5" fmla="*/ 652823 h 1247697"/>
                <a:gd name="connsiteX6" fmla="*/ 684 w 722021"/>
                <a:gd name="connsiteY6" fmla="*/ 378153 h 1247697"/>
                <a:gd name="connsiteX7" fmla="*/ 0 w 722021"/>
                <a:gd name="connsiteY7" fmla="*/ 376785 h 1247697"/>
                <a:gd name="connsiteX8" fmla="*/ 0 w 722021"/>
                <a:gd name="connsiteY8" fmla="*/ 371367 h 1247697"/>
                <a:gd name="connsiteX9" fmla="*/ 362304 w 722021"/>
                <a:gd name="connsiteY9" fmla="*/ 7 h 1247697"/>
                <a:gd name="connsiteX0" fmla="*/ 369097 w 722021"/>
                <a:gd name="connsiteY0" fmla="*/ 8 h 1243170"/>
                <a:gd name="connsiteX1" fmla="*/ 721745 w 722021"/>
                <a:gd name="connsiteY1" fmla="*/ 360629 h 1243170"/>
                <a:gd name="connsiteX2" fmla="*/ 722021 w 722021"/>
                <a:gd name="connsiteY2" fmla="*/ 372111 h 1243170"/>
                <a:gd name="connsiteX3" fmla="*/ 604500 w 722021"/>
                <a:gd name="connsiteY3" fmla="*/ 712809 h 1243170"/>
                <a:gd name="connsiteX4" fmla="*/ 294916 w 722021"/>
                <a:gd name="connsiteY4" fmla="*/ 1243170 h 1243170"/>
                <a:gd name="connsiteX5" fmla="*/ 138019 w 722021"/>
                <a:gd name="connsiteY5" fmla="*/ 648296 h 1243170"/>
                <a:gd name="connsiteX6" fmla="*/ 684 w 722021"/>
                <a:gd name="connsiteY6" fmla="*/ 373626 h 1243170"/>
                <a:gd name="connsiteX7" fmla="*/ 0 w 722021"/>
                <a:gd name="connsiteY7" fmla="*/ 372258 h 1243170"/>
                <a:gd name="connsiteX8" fmla="*/ 0 w 722021"/>
                <a:gd name="connsiteY8" fmla="*/ 366840 h 1243170"/>
                <a:gd name="connsiteX9" fmla="*/ 369097 w 722021"/>
                <a:gd name="connsiteY9" fmla="*/ 8 h 1243170"/>
                <a:gd name="connsiteX0" fmla="*/ 366832 w 722021"/>
                <a:gd name="connsiteY0" fmla="*/ 7 h 1245433"/>
                <a:gd name="connsiteX1" fmla="*/ 721745 w 722021"/>
                <a:gd name="connsiteY1" fmla="*/ 362892 h 1245433"/>
                <a:gd name="connsiteX2" fmla="*/ 722021 w 722021"/>
                <a:gd name="connsiteY2" fmla="*/ 374374 h 1245433"/>
                <a:gd name="connsiteX3" fmla="*/ 604500 w 722021"/>
                <a:gd name="connsiteY3" fmla="*/ 715072 h 1245433"/>
                <a:gd name="connsiteX4" fmla="*/ 294916 w 722021"/>
                <a:gd name="connsiteY4" fmla="*/ 1245433 h 1245433"/>
                <a:gd name="connsiteX5" fmla="*/ 138019 w 722021"/>
                <a:gd name="connsiteY5" fmla="*/ 650559 h 1245433"/>
                <a:gd name="connsiteX6" fmla="*/ 684 w 722021"/>
                <a:gd name="connsiteY6" fmla="*/ 375889 h 1245433"/>
                <a:gd name="connsiteX7" fmla="*/ 0 w 722021"/>
                <a:gd name="connsiteY7" fmla="*/ 374521 h 1245433"/>
                <a:gd name="connsiteX8" fmla="*/ 0 w 722021"/>
                <a:gd name="connsiteY8" fmla="*/ 369103 h 1245433"/>
                <a:gd name="connsiteX9" fmla="*/ 366832 w 722021"/>
                <a:gd name="connsiteY9" fmla="*/ 7 h 1245433"/>
                <a:gd name="connsiteX0" fmla="*/ 366832 w 722021"/>
                <a:gd name="connsiteY0" fmla="*/ 11 h 1245437"/>
                <a:gd name="connsiteX1" fmla="*/ 721745 w 722021"/>
                <a:gd name="connsiteY1" fmla="*/ 362896 h 1245437"/>
                <a:gd name="connsiteX2" fmla="*/ 722021 w 722021"/>
                <a:gd name="connsiteY2" fmla="*/ 374378 h 1245437"/>
                <a:gd name="connsiteX3" fmla="*/ 604500 w 722021"/>
                <a:gd name="connsiteY3" fmla="*/ 715076 h 1245437"/>
                <a:gd name="connsiteX4" fmla="*/ 294916 w 722021"/>
                <a:gd name="connsiteY4" fmla="*/ 1245437 h 1245437"/>
                <a:gd name="connsiteX5" fmla="*/ 138019 w 722021"/>
                <a:gd name="connsiteY5" fmla="*/ 650563 h 1245437"/>
                <a:gd name="connsiteX6" fmla="*/ 684 w 722021"/>
                <a:gd name="connsiteY6" fmla="*/ 375893 h 1245437"/>
                <a:gd name="connsiteX7" fmla="*/ 0 w 722021"/>
                <a:gd name="connsiteY7" fmla="*/ 374525 h 1245437"/>
                <a:gd name="connsiteX8" fmla="*/ 0 w 722021"/>
                <a:gd name="connsiteY8" fmla="*/ 369107 h 1245437"/>
                <a:gd name="connsiteX9" fmla="*/ 366832 w 722021"/>
                <a:gd name="connsiteY9" fmla="*/ 11 h 1245437"/>
                <a:gd name="connsiteX0" fmla="*/ 366832 w 722021"/>
                <a:gd name="connsiteY0" fmla="*/ 11 h 1245437"/>
                <a:gd name="connsiteX1" fmla="*/ 721745 w 722021"/>
                <a:gd name="connsiteY1" fmla="*/ 362896 h 1245437"/>
                <a:gd name="connsiteX2" fmla="*/ 722021 w 722021"/>
                <a:gd name="connsiteY2" fmla="*/ 374378 h 1245437"/>
                <a:gd name="connsiteX3" fmla="*/ 604500 w 722021"/>
                <a:gd name="connsiteY3" fmla="*/ 715076 h 1245437"/>
                <a:gd name="connsiteX4" fmla="*/ 294916 w 722021"/>
                <a:gd name="connsiteY4" fmla="*/ 1245437 h 1245437"/>
                <a:gd name="connsiteX5" fmla="*/ 138019 w 722021"/>
                <a:gd name="connsiteY5" fmla="*/ 650563 h 1245437"/>
                <a:gd name="connsiteX6" fmla="*/ 684 w 722021"/>
                <a:gd name="connsiteY6" fmla="*/ 375893 h 1245437"/>
                <a:gd name="connsiteX7" fmla="*/ 0 w 722021"/>
                <a:gd name="connsiteY7" fmla="*/ 374525 h 1245437"/>
                <a:gd name="connsiteX8" fmla="*/ 0 w 722021"/>
                <a:gd name="connsiteY8" fmla="*/ 369107 h 1245437"/>
                <a:gd name="connsiteX9" fmla="*/ 366832 w 722021"/>
                <a:gd name="connsiteY9" fmla="*/ 11 h 1245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2021" h="1245437">
                  <a:moveTo>
                    <a:pt x="366832" y="11"/>
                  </a:moveTo>
                  <a:cubicBezTo>
                    <a:pt x="512029" y="1240"/>
                    <a:pt x="713393" y="104107"/>
                    <a:pt x="721745" y="362896"/>
                  </a:cubicBezTo>
                  <a:lnTo>
                    <a:pt x="722021" y="374378"/>
                  </a:lnTo>
                  <a:cubicBezTo>
                    <a:pt x="720571" y="486256"/>
                    <a:pt x="670464" y="590705"/>
                    <a:pt x="604500" y="715076"/>
                  </a:cubicBezTo>
                  <a:cubicBezTo>
                    <a:pt x="509279" y="899836"/>
                    <a:pt x="424692" y="1073967"/>
                    <a:pt x="294916" y="1245437"/>
                  </a:cubicBezTo>
                  <a:cubicBezTo>
                    <a:pt x="347130" y="965592"/>
                    <a:pt x="307312" y="836292"/>
                    <a:pt x="138019" y="650563"/>
                  </a:cubicBezTo>
                  <a:cubicBezTo>
                    <a:pt x="63641" y="570336"/>
                    <a:pt x="2135" y="487771"/>
                    <a:pt x="684" y="375893"/>
                  </a:cubicBezTo>
                  <a:lnTo>
                    <a:pt x="0" y="374525"/>
                  </a:lnTo>
                  <a:lnTo>
                    <a:pt x="0" y="369107"/>
                  </a:lnTo>
                  <a:cubicBezTo>
                    <a:pt x="23562" y="98894"/>
                    <a:pt x="221635" y="-1218"/>
                    <a:pt x="366832" y="1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" name="Oval 4">
              <a:extLst>
                <a:ext uri="{FF2B5EF4-FFF2-40B4-BE49-F238E27FC236}">
                  <a16:creationId xmlns:a16="http://schemas.microsoft.com/office/drawing/2014/main" xmlns="" id="{D6A24A0F-26CF-4001-A2F0-804ED4DB3E65}"/>
                </a:ext>
              </a:extLst>
            </p:cNvPr>
            <p:cNvSpPr/>
            <p:nvPr/>
          </p:nvSpPr>
          <p:spPr>
            <a:xfrm>
              <a:off x="5599821" y="3071943"/>
              <a:ext cx="1223389" cy="1223389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9" name="Group 16">
            <a:extLst>
              <a:ext uri="{FF2B5EF4-FFF2-40B4-BE49-F238E27FC236}">
                <a16:creationId xmlns:a16="http://schemas.microsoft.com/office/drawing/2014/main" xmlns="" id="{260B4085-7235-4732-92D2-C7D8A278E697}"/>
              </a:ext>
            </a:extLst>
          </p:cNvPr>
          <p:cNvGrpSpPr/>
          <p:nvPr/>
        </p:nvGrpSpPr>
        <p:grpSpPr>
          <a:xfrm>
            <a:off x="7358380" y="2282160"/>
            <a:ext cx="3412834" cy="584776"/>
            <a:chOff x="3017860" y="4283314"/>
            <a:chExt cx="1624783" cy="58477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C7B1268-5E49-4B57-B359-3F8CB239B2A7}"/>
                </a:ext>
              </a:extLst>
            </p:cNvPr>
            <p:cNvSpPr txBox="1"/>
            <p:nvPr/>
          </p:nvSpPr>
          <p:spPr>
            <a:xfrm>
              <a:off x="3021856" y="4560313"/>
              <a:ext cx="16207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Arial" pitchFamily="34" charset="0"/>
                </a:rPr>
                <a:t>신제품 개발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Arial" pitchFamily="34" charset="0"/>
                </a:rPr>
                <a:t>, </a:t>
              </a:r>
              <a:r>
                <a:rPr lang="ko-KR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Arial" pitchFamily="34" charset="0"/>
                </a:rPr>
                <a:t>맞춤형 솔루션 개발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E62ED1B0-FFED-4D62-8B92-F4830BC027C9}"/>
                </a:ext>
              </a:extLst>
            </p:cNvPr>
            <p:cNvSpPr txBox="1"/>
            <p:nvPr/>
          </p:nvSpPr>
          <p:spPr>
            <a:xfrm>
              <a:off x="3017860" y="4283314"/>
              <a:ext cx="16070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R&amp;D CUSTOMIZATION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2" name="Group 19">
            <a:extLst>
              <a:ext uri="{FF2B5EF4-FFF2-40B4-BE49-F238E27FC236}">
                <a16:creationId xmlns:a16="http://schemas.microsoft.com/office/drawing/2014/main" xmlns="" id="{C88DB756-5F08-400D-A2F3-3C8ED6C004F6}"/>
              </a:ext>
            </a:extLst>
          </p:cNvPr>
          <p:cNvGrpSpPr/>
          <p:nvPr/>
        </p:nvGrpSpPr>
        <p:grpSpPr>
          <a:xfrm>
            <a:off x="7721744" y="4202736"/>
            <a:ext cx="3412834" cy="800219"/>
            <a:chOff x="3017860" y="4283314"/>
            <a:chExt cx="1624783" cy="80021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8949CC98-B09E-4A3F-A735-BE591DDACA4B}"/>
                </a:ext>
              </a:extLst>
            </p:cNvPr>
            <p:cNvSpPr txBox="1"/>
            <p:nvPr/>
          </p:nvSpPr>
          <p:spPr>
            <a:xfrm>
              <a:off x="3021856" y="4560313"/>
              <a:ext cx="16207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기술</a:t>
              </a:r>
              <a:r>
                <a:rPr lang="en-US" altLang="ko-KR" sz="14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4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영업 및 </a:t>
              </a:r>
              <a:r>
                <a:rPr lang="ko-KR" altLang="en-US" sz="1400" dirty="0" smtClean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고객 서비스 </a:t>
              </a:r>
              <a:r>
                <a:rPr lang="ko-KR" altLang="en-US" sz="14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팀의 고품질 서비스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B50A11E5-0609-4B3D-B022-AD8C7E528EB5}"/>
                </a:ext>
              </a:extLst>
            </p:cNvPr>
            <p:cNvSpPr txBox="1"/>
            <p:nvPr/>
          </p:nvSpPr>
          <p:spPr>
            <a:xfrm>
              <a:off x="3017860" y="4283314"/>
              <a:ext cx="16070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CUSTOMER SERVICE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5" name="Group 22">
            <a:extLst>
              <a:ext uri="{FF2B5EF4-FFF2-40B4-BE49-F238E27FC236}">
                <a16:creationId xmlns:a16="http://schemas.microsoft.com/office/drawing/2014/main" xmlns="" id="{2D30BE44-39B3-4FB8-8841-744DDC480C5D}"/>
              </a:ext>
            </a:extLst>
          </p:cNvPr>
          <p:cNvGrpSpPr/>
          <p:nvPr/>
        </p:nvGrpSpPr>
        <p:grpSpPr>
          <a:xfrm>
            <a:off x="1139211" y="2282160"/>
            <a:ext cx="3415712" cy="584776"/>
            <a:chOff x="3017860" y="4283314"/>
            <a:chExt cx="1624783" cy="58477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27EA70D-749E-472A-87A4-7A12C28C2504}"/>
                </a:ext>
              </a:extLst>
            </p:cNvPr>
            <p:cNvSpPr txBox="1"/>
            <p:nvPr/>
          </p:nvSpPr>
          <p:spPr>
            <a:xfrm>
              <a:off x="3021856" y="4560313"/>
              <a:ext cx="16207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14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정확하고 신뢰할 수 </a:t>
              </a:r>
              <a:r>
                <a:rPr lang="ko-KR" altLang="en-US" sz="1400" dirty="0" smtClean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있는 </a:t>
              </a:r>
              <a:r>
                <a:rPr lang="ko-KR" altLang="en-US" sz="1400" dirty="0" err="1" smtClean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센싱</a:t>
              </a:r>
              <a:r>
                <a:rPr lang="ko-KR" altLang="en-US" sz="1400" dirty="0" smtClean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</a:t>
              </a:r>
              <a:r>
                <a:rPr lang="ko-KR" altLang="en-US" sz="14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테크놀로지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01D7A64-2409-4580-8B2F-F4BDEDAE227E}"/>
                </a:ext>
              </a:extLst>
            </p:cNvPr>
            <p:cNvSpPr txBox="1"/>
            <p:nvPr/>
          </p:nvSpPr>
          <p:spPr>
            <a:xfrm>
              <a:off x="3017860" y="4283314"/>
              <a:ext cx="16070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RELIABLE PRODUCT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8" name="Group 25">
            <a:extLst>
              <a:ext uri="{FF2B5EF4-FFF2-40B4-BE49-F238E27FC236}">
                <a16:creationId xmlns:a16="http://schemas.microsoft.com/office/drawing/2014/main" xmlns="" id="{E8F18914-7D4C-4CE5-ABAE-E97555417CF0}"/>
              </a:ext>
            </a:extLst>
          </p:cNvPr>
          <p:cNvGrpSpPr/>
          <p:nvPr/>
        </p:nvGrpSpPr>
        <p:grpSpPr>
          <a:xfrm>
            <a:off x="487091" y="4202736"/>
            <a:ext cx="3415709" cy="800219"/>
            <a:chOff x="3017861" y="4283314"/>
            <a:chExt cx="1624782" cy="80021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18E43A94-99D7-46A0-AE7E-2118477D6E37}"/>
                </a:ext>
              </a:extLst>
            </p:cNvPr>
            <p:cNvSpPr txBox="1"/>
            <p:nvPr/>
          </p:nvSpPr>
          <p:spPr>
            <a:xfrm>
              <a:off x="3021856" y="4560313"/>
              <a:ext cx="16207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14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모든 어플리케이션에 원활하게</a:t>
              </a:r>
              <a:br>
                <a:rPr lang="ko-KR" altLang="en-US" sz="14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</a:br>
              <a:r>
                <a:rPr lang="ko-KR" altLang="en-US" sz="14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통합되는 제품 디자인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C752DDA0-26C7-406D-BF78-66B75BF5B355}"/>
                </a:ext>
              </a:extLst>
            </p:cNvPr>
            <p:cNvSpPr txBox="1"/>
            <p:nvPr/>
          </p:nvSpPr>
          <p:spPr>
            <a:xfrm>
              <a:off x="3017861" y="4283314"/>
              <a:ext cx="16070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INTEGRATED DESIGN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1" name="Group 28">
            <a:extLst>
              <a:ext uri="{FF2B5EF4-FFF2-40B4-BE49-F238E27FC236}">
                <a16:creationId xmlns:a16="http://schemas.microsoft.com/office/drawing/2014/main" xmlns="" id="{7172E43A-46E1-4621-80C3-BD231EFF7706}"/>
              </a:ext>
            </a:extLst>
          </p:cNvPr>
          <p:cNvGrpSpPr/>
          <p:nvPr/>
        </p:nvGrpSpPr>
        <p:grpSpPr>
          <a:xfrm>
            <a:off x="6680906" y="5379249"/>
            <a:ext cx="3404440" cy="800219"/>
            <a:chOff x="3017861" y="4283314"/>
            <a:chExt cx="1624782" cy="80021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F520E1A-3FCD-4961-8C72-D88BEBA1EB29}"/>
                </a:ext>
              </a:extLst>
            </p:cNvPr>
            <p:cNvSpPr txBox="1"/>
            <p:nvPr/>
          </p:nvSpPr>
          <p:spPr>
            <a:xfrm>
              <a:off x="3021856" y="4560313"/>
              <a:ext cx="16207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설치가 간편하여</a:t>
              </a:r>
              <a:r>
                <a:rPr lang="en-US" altLang="ko-KR" sz="14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4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귀중한 시간과</a:t>
              </a:r>
              <a:br>
                <a:rPr lang="ko-KR" altLang="en-US" sz="14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</a:br>
              <a:r>
                <a:rPr lang="ko-KR" altLang="en-US" sz="14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자원을 절약할 수 있는 통합 솔루션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17098A27-5697-46A2-B19D-F2F2685FB23D}"/>
                </a:ext>
              </a:extLst>
            </p:cNvPr>
            <p:cNvSpPr txBox="1"/>
            <p:nvPr/>
          </p:nvSpPr>
          <p:spPr>
            <a:xfrm>
              <a:off x="3017861" y="4283314"/>
              <a:ext cx="16070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EASY INSTALLATION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4" name="Rectangle 33">
            <a:extLst>
              <a:ext uri="{FF2B5EF4-FFF2-40B4-BE49-F238E27FC236}">
                <a16:creationId xmlns:a16="http://schemas.microsoft.com/office/drawing/2014/main" xmlns="" id="{EC3459A9-14B6-4B1A-8646-5C033A6D2E62}"/>
              </a:ext>
            </a:extLst>
          </p:cNvPr>
          <p:cNvSpPr/>
          <p:nvPr/>
        </p:nvSpPr>
        <p:spPr>
          <a:xfrm>
            <a:off x="4050062" y="1840913"/>
            <a:ext cx="386384" cy="3600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/>
              <a:t>01</a:t>
            </a:r>
            <a:endParaRPr lang="ko-KR" altLang="en-US" sz="1200" b="1" dirty="0"/>
          </a:p>
        </p:txBody>
      </p:sp>
      <p:sp>
        <p:nvSpPr>
          <p:cNvPr id="25" name="Rectangle 34">
            <a:extLst>
              <a:ext uri="{FF2B5EF4-FFF2-40B4-BE49-F238E27FC236}">
                <a16:creationId xmlns:a16="http://schemas.microsoft.com/office/drawing/2014/main" xmlns="" id="{806FC544-B1E2-47B6-9F85-FECDA5A10496}"/>
              </a:ext>
            </a:extLst>
          </p:cNvPr>
          <p:cNvSpPr/>
          <p:nvPr/>
        </p:nvSpPr>
        <p:spPr>
          <a:xfrm>
            <a:off x="3397940" y="3745707"/>
            <a:ext cx="386384" cy="3600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/>
              <a:t>02</a:t>
            </a:r>
            <a:endParaRPr lang="ko-KR" altLang="en-US" sz="1200" b="1" dirty="0"/>
          </a:p>
        </p:txBody>
      </p:sp>
      <p:sp>
        <p:nvSpPr>
          <p:cNvPr id="26" name="Rectangle 35">
            <a:extLst>
              <a:ext uri="{FF2B5EF4-FFF2-40B4-BE49-F238E27FC236}">
                <a16:creationId xmlns:a16="http://schemas.microsoft.com/office/drawing/2014/main" xmlns="" id="{51B89EE1-0BA1-4AC1-A36C-19832AF77ED0}"/>
              </a:ext>
            </a:extLst>
          </p:cNvPr>
          <p:cNvSpPr/>
          <p:nvPr/>
        </p:nvSpPr>
        <p:spPr>
          <a:xfrm>
            <a:off x="6208023" y="5314492"/>
            <a:ext cx="386384" cy="3600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/>
              <a:t>03</a:t>
            </a:r>
            <a:endParaRPr lang="ko-KR" altLang="en-US" sz="1200" b="1" dirty="0"/>
          </a:p>
        </p:txBody>
      </p:sp>
      <p:sp>
        <p:nvSpPr>
          <p:cNvPr id="27" name="Rectangle 36">
            <a:extLst>
              <a:ext uri="{FF2B5EF4-FFF2-40B4-BE49-F238E27FC236}">
                <a16:creationId xmlns:a16="http://schemas.microsoft.com/office/drawing/2014/main" xmlns="" id="{F9114B25-C598-41D5-B550-6F13FAAD88D9}"/>
              </a:ext>
            </a:extLst>
          </p:cNvPr>
          <p:cNvSpPr/>
          <p:nvPr/>
        </p:nvSpPr>
        <p:spPr>
          <a:xfrm>
            <a:off x="7471056" y="1840913"/>
            <a:ext cx="386384" cy="3600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>
                <a:solidFill>
                  <a:schemeClr val="bg1"/>
                </a:solidFill>
              </a:rPr>
              <a:t>05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28" name="Rectangle 37">
            <a:extLst>
              <a:ext uri="{FF2B5EF4-FFF2-40B4-BE49-F238E27FC236}">
                <a16:creationId xmlns:a16="http://schemas.microsoft.com/office/drawing/2014/main" xmlns="" id="{BD2EF041-C95B-475A-83FC-4C27B81A8CC3}"/>
              </a:ext>
            </a:extLst>
          </p:cNvPr>
          <p:cNvSpPr/>
          <p:nvPr/>
        </p:nvSpPr>
        <p:spPr>
          <a:xfrm>
            <a:off x="7834420" y="3745707"/>
            <a:ext cx="386384" cy="3600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/>
              <a:t>04</a:t>
            </a:r>
            <a:endParaRPr lang="ko-KR" altLang="en-US" sz="1200" b="1" dirty="0"/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xmlns="" id="{227C392A-AE7E-476C-A3B7-74335A7213CA}"/>
              </a:ext>
            </a:extLst>
          </p:cNvPr>
          <p:cNvSpPr/>
          <p:nvPr/>
        </p:nvSpPr>
        <p:spPr>
          <a:xfrm>
            <a:off x="0" y="239202"/>
            <a:ext cx="175491" cy="10992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60FE167-1797-4E58-92C1-FB5AEED197D5}"/>
              </a:ext>
            </a:extLst>
          </p:cNvPr>
          <p:cNvSpPr txBox="1"/>
          <p:nvPr/>
        </p:nvSpPr>
        <p:spPr>
          <a:xfrm>
            <a:off x="175491" y="326594"/>
            <a:ext cx="4536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b="1" dirty="0" smtClean="0">
                <a:solidFill>
                  <a:srgbClr val="F5AF01"/>
                </a:solidFill>
              </a:rPr>
              <a:t>HOW WE SUPPORT</a:t>
            </a:r>
            <a:endParaRPr lang="ko-KR" altLang="en-US" sz="3600" b="1" dirty="0">
              <a:solidFill>
                <a:srgbClr val="F5AF0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F92A6CC-20B0-450D-A6B9-B52F15DA5DB3}"/>
              </a:ext>
            </a:extLst>
          </p:cNvPr>
          <p:cNvSpPr txBox="1"/>
          <p:nvPr/>
        </p:nvSpPr>
        <p:spPr>
          <a:xfrm>
            <a:off x="175491" y="871383"/>
            <a:ext cx="5309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err="1">
                <a:solidFill>
                  <a:schemeClr val="tx2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센서리움은</a:t>
            </a:r>
            <a:r>
              <a:rPr lang="ko-KR" altLang="en-US" sz="1000" dirty="0">
                <a:solidFill>
                  <a:schemeClr val="tx2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전 세계의 </a:t>
            </a:r>
            <a:r>
              <a:rPr lang="en-US" altLang="ko-KR" sz="1000" dirty="0">
                <a:solidFill>
                  <a:schemeClr val="tx2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Sales network</a:t>
            </a:r>
            <a:r>
              <a:rPr lang="ko-KR" altLang="en-US" sz="1000" dirty="0">
                <a:solidFill>
                  <a:schemeClr val="tx2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를 통해 질 높은 고객 서비스와 기술 지원 서비스를 </a:t>
            </a:r>
            <a:r>
              <a:rPr lang="ko-KR" altLang="en-US" sz="1000" dirty="0" smtClean="0">
                <a:solidFill>
                  <a:schemeClr val="tx2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제공하며</a:t>
            </a:r>
            <a:r>
              <a:rPr lang="en-US" altLang="ko-KR" sz="1000" dirty="0" smtClean="0">
                <a:solidFill>
                  <a:schemeClr val="tx2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</a:p>
          <a:p>
            <a:r>
              <a:rPr lang="ko-KR" altLang="en-US" sz="1000" dirty="0" smtClean="0">
                <a:solidFill>
                  <a:schemeClr val="tx2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항상 </a:t>
            </a:r>
            <a:r>
              <a:rPr lang="ko-KR" altLang="en-US" sz="1000" dirty="0">
                <a:solidFill>
                  <a:schemeClr val="tx2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사용자의 의견에 귀 기울이고 있습니다</a:t>
            </a:r>
            <a:r>
              <a:rPr lang="en-US" altLang="ko-KR" sz="1000" dirty="0">
                <a:solidFill>
                  <a:schemeClr val="tx2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1000" dirty="0">
              <a:solidFill>
                <a:schemeClr val="tx2">
                  <a:lumMod val="7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732" y="4202736"/>
            <a:ext cx="527013" cy="684000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620" y="2494352"/>
            <a:ext cx="532618" cy="684000"/>
          </a:xfrm>
          <a:prstGeom prst="rect">
            <a:avLst/>
          </a:prstGeom>
        </p:spPr>
      </p:pic>
      <p:pic>
        <p:nvPicPr>
          <p:cNvPr id="41" name="그림 4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4555" y="2494158"/>
            <a:ext cx="431709" cy="684000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1293" y="4930238"/>
            <a:ext cx="442919" cy="684000"/>
          </a:xfrm>
          <a:prstGeom prst="rect">
            <a:avLst/>
          </a:prstGeom>
        </p:spPr>
      </p:pic>
      <p:pic>
        <p:nvPicPr>
          <p:cNvPr id="43" name="그림 4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11" t="2880" r="9544" b="17120"/>
          <a:stretch/>
        </p:blipFill>
        <p:spPr>
          <a:xfrm rot="2675634">
            <a:off x="4270437" y="3942421"/>
            <a:ext cx="387508" cy="380635"/>
          </a:xfrm>
          <a:prstGeom prst="rect">
            <a:avLst/>
          </a:prstGeom>
        </p:spPr>
      </p:pic>
      <p:pic>
        <p:nvPicPr>
          <p:cNvPr id="44" name="Picture 4" descr="C:\Users\rebecca\Desktop\회사소개PPT\sensorium_logo---복사본-(최종.-Outline)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8903" y="3875481"/>
            <a:ext cx="1028078" cy="15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191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11" b="8267"/>
          <a:stretch/>
        </p:blipFill>
        <p:spPr>
          <a:xfrm>
            <a:off x="9525" y="0"/>
            <a:ext cx="12186866" cy="6896100"/>
          </a:xfrm>
          <a:prstGeom prst="rect">
            <a:avLst/>
          </a:prstGeom>
        </p:spPr>
      </p:pic>
      <p:sp>
        <p:nvSpPr>
          <p:cNvPr id="9" name="사다리꼴 5">
            <a:extLst>
              <a:ext uri="{FF2B5EF4-FFF2-40B4-BE49-F238E27FC236}">
                <a16:creationId xmlns:a16="http://schemas.microsoft.com/office/drawing/2014/main" xmlns="" id="{6C6D0A3C-688C-471F-BE11-2B2FBB091623}"/>
              </a:ext>
            </a:extLst>
          </p:cNvPr>
          <p:cNvSpPr/>
          <p:nvPr/>
        </p:nvSpPr>
        <p:spPr>
          <a:xfrm>
            <a:off x="2872740" y="0"/>
            <a:ext cx="4347347" cy="6867235"/>
          </a:xfrm>
          <a:custGeom>
            <a:avLst/>
            <a:gdLst>
              <a:gd name="connsiteX0" fmla="*/ 0 w 5163127"/>
              <a:gd name="connsiteY0" fmla="*/ 6866959 h 6866959"/>
              <a:gd name="connsiteX1" fmla="*/ 1290782 w 5163127"/>
              <a:gd name="connsiteY1" fmla="*/ 0 h 6866959"/>
              <a:gd name="connsiteX2" fmla="*/ 3872345 w 5163127"/>
              <a:gd name="connsiteY2" fmla="*/ 0 h 6866959"/>
              <a:gd name="connsiteX3" fmla="*/ 5163127 w 5163127"/>
              <a:gd name="connsiteY3" fmla="*/ 6866959 h 6866959"/>
              <a:gd name="connsiteX4" fmla="*/ 0 w 5163127"/>
              <a:gd name="connsiteY4" fmla="*/ 6866959 h 6866959"/>
              <a:gd name="connsiteX0" fmla="*/ 0 w 5163127"/>
              <a:gd name="connsiteY0" fmla="*/ 6866959 h 6866959"/>
              <a:gd name="connsiteX1" fmla="*/ 34636 w 5163127"/>
              <a:gd name="connsiteY1" fmla="*/ 9237 h 6866959"/>
              <a:gd name="connsiteX2" fmla="*/ 3872345 w 5163127"/>
              <a:gd name="connsiteY2" fmla="*/ 0 h 6866959"/>
              <a:gd name="connsiteX3" fmla="*/ 5163127 w 5163127"/>
              <a:gd name="connsiteY3" fmla="*/ 6866959 h 6866959"/>
              <a:gd name="connsiteX4" fmla="*/ 0 w 5163127"/>
              <a:gd name="connsiteY4" fmla="*/ 6866959 h 6866959"/>
              <a:gd name="connsiteX0" fmla="*/ 0 w 5163127"/>
              <a:gd name="connsiteY0" fmla="*/ 6876194 h 6876194"/>
              <a:gd name="connsiteX1" fmla="*/ 34636 w 5163127"/>
              <a:gd name="connsiteY1" fmla="*/ 0 h 6876194"/>
              <a:gd name="connsiteX2" fmla="*/ 3872345 w 5163127"/>
              <a:gd name="connsiteY2" fmla="*/ 9235 h 6876194"/>
              <a:gd name="connsiteX3" fmla="*/ 5163127 w 5163127"/>
              <a:gd name="connsiteY3" fmla="*/ 6876194 h 6876194"/>
              <a:gd name="connsiteX4" fmla="*/ 0 w 5163127"/>
              <a:gd name="connsiteY4" fmla="*/ 6876194 h 6876194"/>
              <a:gd name="connsiteX0" fmla="*/ 11545 w 5174672"/>
              <a:gd name="connsiteY0" fmla="*/ 6876194 h 6876194"/>
              <a:gd name="connsiteX1" fmla="*/ 0 w 5174672"/>
              <a:gd name="connsiteY1" fmla="*/ 0 h 6876194"/>
              <a:gd name="connsiteX2" fmla="*/ 3883890 w 5174672"/>
              <a:gd name="connsiteY2" fmla="*/ 9235 h 6876194"/>
              <a:gd name="connsiteX3" fmla="*/ 5174672 w 5174672"/>
              <a:gd name="connsiteY3" fmla="*/ 6876194 h 6876194"/>
              <a:gd name="connsiteX4" fmla="*/ 11545 w 5174672"/>
              <a:gd name="connsiteY4" fmla="*/ 6876194 h 6876194"/>
              <a:gd name="connsiteX0" fmla="*/ 11545 w 5174672"/>
              <a:gd name="connsiteY0" fmla="*/ 6876208 h 6876208"/>
              <a:gd name="connsiteX1" fmla="*/ 0 w 5174672"/>
              <a:gd name="connsiteY1" fmla="*/ 14 h 6876208"/>
              <a:gd name="connsiteX2" fmla="*/ 2953778 w 5174672"/>
              <a:gd name="connsiteY2" fmla="*/ 0 h 6876208"/>
              <a:gd name="connsiteX3" fmla="*/ 5174672 w 5174672"/>
              <a:gd name="connsiteY3" fmla="*/ 6876208 h 6876208"/>
              <a:gd name="connsiteX4" fmla="*/ 11545 w 5174672"/>
              <a:gd name="connsiteY4" fmla="*/ 6876208 h 6876208"/>
              <a:gd name="connsiteX0" fmla="*/ 11545 w 5174672"/>
              <a:gd name="connsiteY0" fmla="*/ 6876194 h 6876194"/>
              <a:gd name="connsiteX1" fmla="*/ 0 w 5174672"/>
              <a:gd name="connsiteY1" fmla="*/ 0 h 6876194"/>
              <a:gd name="connsiteX2" fmla="*/ 2869865 w 5174672"/>
              <a:gd name="connsiteY2" fmla="*/ 9234 h 6876194"/>
              <a:gd name="connsiteX3" fmla="*/ 5174672 w 5174672"/>
              <a:gd name="connsiteY3" fmla="*/ 6876194 h 6876194"/>
              <a:gd name="connsiteX4" fmla="*/ 11545 w 5174672"/>
              <a:gd name="connsiteY4" fmla="*/ 6876194 h 6876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4672" h="6876194">
                <a:moveTo>
                  <a:pt x="11545" y="6876194"/>
                </a:moveTo>
                <a:cubicBezTo>
                  <a:pt x="7697" y="4584129"/>
                  <a:pt x="3848" y="2292065"/>
                  <a:pt x="0" y="0"/>
                </a:cubicBezTo>
                <a:lnTo>
                  <a:pt x="2869865" y="9234"/>
                </a:lnTo>
                <a:lnTo>
                  <a:pt x="5174672" y="6876194"/>
                </a:lnTo>
                <a:lnTo>
                  <a:pt x="11545" y="6876194"/>
                </a:lnTo>
                <a:close/>
              </a:path>
            </a:pathLst>
          </a:custGeom>
          <a:solidFill>
            <a:srgbClr val="FFCD13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48CC79E-891E-46B1-871D-E73173916C63}"/>
              </a:ext>
            </a:extLst>
          </p:cNvPr>
          <p:cNvSpPr txBox="1"/>
          <p:nvPr/>
        </p:nvSpPr>
        <p:spPr>
          <a:xfrm>
            <a:off x="2950587" y="3231088"/>
            <a:ext cx="253595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</a:rPr>
              <a:t>FOR</a:t>
            </a:r>
          </a:p>
          <a:p>
            <a:r>
              <a:rPr lang="en-US" altLang="ko-KR" sz="3600" dirty="0" smtClean="0">
                <a:solidFill>
                  <a:schemeClr val="bg1"/>
                </a:solidFill>
              </a:rPr>
              <a:t>INDUSTRY</a:t>
            </a:r>
            <a:endParaRPr lang="ko-KR" altLang="en-US" sz="36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48CC79E-891E-46B1-871D-E73173916C63}"/>
              </a:ext>
            </a:extLst>
          </p:cNvPr>
          <p:cNvSpPr txBox="1"/>
          <p:nvPr/>
        </p:nvSpPr>
        <p:spPr>
          <a:xfrm>
            <a:off x="2950587" y="4369861"/>
            <a:ext cx="2377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</a:rPr>
              <a:t>- INDUSTRIAL DOOR </a:t>
            </a:r>
            <a:r>
              <a:rPr lang="en-US" altLang="ko-KR" sz="1600" dirty="0">
                <a:solidFill>
                  <a:schemeClr val="bg1"/>
                </a:solidFill>
              </a:rPr>
              <a:t>· </a:t>
            </a:r>
            <a:r>
              <a:rPr lang="en-US" altLang="ko-KR" sz="1600" dirty="0" smtClean="0">
                <a:solidFill>
                  <a:schemeClr val="bg1"/>
                </a:solidFill>
              </a:rPr>
              <a:t/>
            </a:r>
            <a:br>
              <a:rPr lang="en-US" altLang="ko-KR" sz="1600" dirty="0" smtClean="0">
                <a:solidFill>
                  <a:schemeClr val="bg1"/>
                </a:solidFill>
              </a:rPr>
            </a:br>
            <a:r>
              <a:rPr lang="en-US" altLang="ko-KR" sz="1600" dirty="0">
                <a:solidFill>
                  <a:schemeClr val="bg1"/>
                </a:solidFill>
              </a:rPr>
              <a:t>  </a:t>
            </a:r>
            <a:r>
              <a:rPr lang="en-US" altLang="ko-KR" sz="1600" dirty="0" smtClean="0">
                <a:solidFill>
                  <a:schemeClr val="bg1"/>
                </a:solidFill>
              </a:rPr>
              <a:t>FACTORY SAFETY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146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45301"/>
          </a:xfrm>
          <a:prstGeom prst="rect">
            <a:avLst/>
          </a:prstGeom>
        </p:spPr>
      </p:pic>
      <p:sp>
        <p:nvSpPr>
          <p:cNvPr id="11" name="사다리꼴 5">
            <a:extLst>
              <a:ext uri="{FF2B5EF4-FFF2-40B4-BE49-F238E27FC236}">
                <a16:creationId xmlns:a16="http://schemas.microsoft.com/office/drawing/2014/main" xmlns="" id="{6C6D0A3C-688C-471F-BE11-2B2FBB091623}"/>
              </a:ext>
            </a:extLst>
          </p:cNvPr>
          <p:cNvSpPr/>
          <p:nvPr/>
        </p:nvSpPr>
        <p:spPr>
          <a:xfrm>
            <a:off x="2872740" y="0"/>
            <a:ext cx="4347347" cy="6867235"/>
          </a:xfrm>
          <a:custGeom>
            <a:avLst/>
            <a:gdLst>
              <a:gd name="connsiteX0" fmla="*/ 0 w 5163127"/>
              <a:gd name="connsiteY0" fmla="*/ 6866959 h 6866959"/>
              <a:gd name="connsiteX1" fmla="*/ 1290782 w 5163127"/>
              <a:gd name="connsiteY1" fmla="*/ 0 h 6866959"/>
              <a:gd name="connsiteX2" fmla="*/ 3872345 w 5163127"/>
              <a:gd name="connsiteY2" fmla="*/ 0 h 6866959"/>
              <a:gd name="connsiteX3" fmla="*/ 5163127 w 5163127"/>
              <a:gd name="connsiteY3" fmla="*/ 6866959 h 6866959"/>
              <a:gd name="connsiteX4" fmla="*/ 0 w 5163127"/>
              <a:gd name="connsiteY4" fmla="*/ 6866959 h 6866959"/>
              <a:gd name="connsiteX0" fmla="*/ 0 w 5163127"/>
              <a:gd name="connsiteY0" fmla="*/ 6866959 h 6866959"/>
              <a:gd name="connsiteX1" fmla="*/ 34636 w 5163127"/>
              <a:gd name="connsiteY1" fmla="*/ 9237 h 6866959"/>
              <a:gd name="connsiteX2" fmla="*/ 3872345 w 5163127"/>
              <a:gd name="connsiteY2" fmla="*/ 0 h 6866959"/>
              <a:gd name="connsiteX3" fmla="*/ 5163127 w 5163127"/>
              <a:gd name="connsiteY3" fmla="*/ 6866959 h 6866959"/>
              <a:gd name="connsiteX4" fmla="*/ 0 w 5163127"/>
              <a:gd name="connsiteY4" fmla="*/ 6866959 h 6866959"/>
              <a:gd name="connsiteX0" fmla="*/ 0 w 5163127"/>
              <a:gd name="connsiteY0" fmla="*/ 6876194 h 6876194"/>
              <a:gd name="connsiteX1" fmla="*/ 34636 w 5163127"/>
              <a:gd name="connsiteY1" fmla="*/ 0 h 6876194"/>
              <a:gd name="connsiteX2" fmla="*/ 3872345 w 5163127"/>
              <a:gd name="connsiteY2" fmla="*/ 9235 h 6876194"/>
              <a:gd name="connsiteX3" fmla="*/ 5163127 w 5163127"/>
              <a:gd name="connsiteY3" fmla="*/ 6876194 h 6876194"/>
              <a:gd name="connsiteX4" fmla="*/ 0 w 5163127"/>
              <a:gd name="connsiteY4" fmla="*/ 6876194 h 6876194"/>
              <a:gd name="connsiteX0" fmla="*/ 11545 w 5174672"/>
              <a:gd name="connsiteY0" fmla="*/ 6876194 h 6876194"/>
              <a:gd name="connsiteX1" fmla="*/ 0 w 5174672"/>
              <a:gd name="connsiteY1" fmla="*/ 0 h 6876194"/>
              <a:gd name="connsiteX2" fmla="*/ 3883890 w 5174672"/>
              <a:gd name="connsiteY2" fmla="*/ 9235 h 6876194"/>
              <a:gd name="connsiteX3" fmla="*/ 5174672 w 5174672"/>
              <a:gd name="connsiteY3" fmla="*/ 6876194 h 6876194"/>
              <a:gd name="connsiteX4" fmla="*/ 11545 w 5174672"/>
              <a:gd name="connsiteY4" fmla="*/ 6876194 h 6876194"/>
              <a:gd name="connsiteX0" fmla="*/ 11545 w 5174672"/>
              <a:gd name="connsiteY0" fmla="*/ 6876208 h 6876208"/>
              <a:gd name="connsiteX1" fmla="*/ 0 w 5174672"/>
              <a:gd name="connsiteY1" fmla="*/ 14 h 6876208"/>
              <a:gd name="connsiteX2" fmla="*/ 2953778 w 5174672"/>
              <a:gd name="connsiteY2" fmla="*/ 0 h 6876208"/>
              <a:gd name="connsiteX3" fmla="*/ 5174672 w 5174672"/>
              <a:gd name="connsiteY3" fmla="*/ 6876208 h 6876208"/>
              <a:gd name="connsiteX4" fmla="*/ 11545 w 5174672"/>
              <a:gd name="connsiteY4" fmla="*/ 6876208 h 6876208"/>
              <a:gd name="connsiteX0" fmla="*/ 11545 w 5174672"/>
              <a:gd name="connsiteY0" fmla="*/ 6876194 h 6876194"/>
              <a:gd name="connsiteX1" fmla="*/ 0 w 5174672"/>
              <a:gd name="connsiteY1" fmla="*/ 0 h 6876194"/>
              <a:gd name="connsiteX2" fmla="*/ 2869865 w 5174672"/>
              <a:gd name="connsiteY2" fmla="*/ 9234 h 6876194"/>
              <a:gd name="connsiteX3" fmla="*/ 5174672 w 5174672"/>
              <a:gd name="connsiteY3" fmla="*/ 6876194 h 6876194"/>
              <a:gd name="connsiteX4" fmla="*/ 11545 w 5174672"/>
              <a:gd name="connsiteY4" fmla="*/ 6876194 h 6876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4672" h="6876194">
                <a:moveTo>
                  <a:pt x="11545" y="6876194"/>
                </a:moveTo>
                <a:cubicBezTo>
                  <a:pt x="7697" y="4584129"/>
                  <a:pt x="3848" y="2292065"/>
                  <a:pt x="0" y="0"/>
                </a:cubicBezTo>
                <a:lnTo>
                  <a:pt x="2869865" y="9234"/>
                </a:lnTo>
                <a:lnTo>
                  <a:pt x="5174672" y="6876194"/>
                </a:lnTo>
                <a:lnTo>
                  <a:pt x="11545" y="6876194"/>
                </a:lnTo>
                <a:close/>
              </a:path>
            </a:pathLst>
          </a:custGeom>
          <a:solidFill>
            <a:srgbClr val="FFCD13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48CC79E-891E-46B1-871D-E73173916C63}"/>
              </a:ext>
            </a:extLst>
          </p:cNvPr>
          <p:cNvSpPr txBox="1"/>
          <p:nvPr/>
        </p:nvSpPr>
        <p:spPr>
          <a:xfrm>
            <a:off x="2950587" y="3231088"/>
            <a:ext cx="253595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</a:rPr>
              <a:t>FOR</a:t>
            </a:r>
          </a:p>
          <a:p>
            <a:r>
              <a:rPr lang="en-US" altLang="ko-KR" sz="3600" dirty="0" smtClean="0">
                <a:solidFill>
                  <a:schemeClr val="bg1"/>
                </a:solidFill>
              </a:rPr>
              <a:t>INDUSTRY</a:t>
            </a:r>
            <a:endParaRPr lang="ko-KR" altLang="en-US" sz="36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48CC79E-891E-46B1-871D-E73173916C63}"/>
              </a:ext>
            </a:extLst>
          </p:cNvPr>
          <p:cNvSpPr txBox="1"/>
          <p:nvPr/>
        </p:nvSpPr>
        <p:spPr>
          <a:xfrm>
            <a:off x="2950587" y="4369861"/>
            <a:ext cx="2377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</a:rPr>
              <a:t>- INDUSTRIAL DOOR </a:t>
            </a:r>
            <a:r>
              <a:rPr lang="en-US" altLang="ko-KR" sz="1600" dirty="0">
                <a:solidFill>
                  <a:schemeClr val="bg1"/>
                </a:solidFill>
              </a:rPr>
              <a:t>· </a:t>
            </a:r>
            <a:r>
              <a:rPr lang="en-US" altLang="ko-KR" sz="1600" dirty="0" smtClean="0">
                <a:solidFill>
                  <a:schemeClr val="bg1"/>
                </a:solidFill>
              </a:rPr>
              <a:t/>
            </a:r>
            <a:br>
              <a:rPr lang="en-US" altLang="ko-KR" sz="1600" dirty="0" smtClean="0">
                <a:solidFill>
                  <a:schemeClr val="bg1"/>
                </a:solidFill>
              </a:rPr>
            </a:br>
            <a:r>
              <a:rPr lang="en-US" altLang="ko-KR" sz="1600" dirty="0">
                <a:solidFill>
                  <a:schemeClr val="bg1"/>
                </a:solidFill>
              </a:rPr>
              <a:t>  </a:t>
            </a:r>
            <a:r>
              <a:rPr lang="en-US" altLang="ko-KR" sz="1600" dirty="0" smtClean="0">
                <a:solidFill>
                  <a:schemeClr val="bg1"/>
                </a:solidFill>
              </a:rPr>
              <a:t>FACTORY SAFETY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503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9235"/>
            <a:ext cx="12172951" cy="6902246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38A4BFA7-72B2-4FAC-AC7A-D43CC5F587B2}"/>
              </a:ext>
            </a:extLst>
          </p:cNvPr>
          <p:cNvGrpSpPr/>
          <p:nvPr/>
        </p:nvGrpSpPr>
        <p:grpSpPr>
          <a:xfrm>
            <a:off x="-1" y="-9235"/>
            <a:ext cx="4350328" cy="6867235"/>
            <a:chOff x="-1" y="-9235"/>
            <a:chExt cx="5129698" cy="6867235"/>
          </a:xfrm>
        </p:grpSpPr>
        <p:sp>
          <p:nvSpPr>
            <p:cNvPr id="7" name="사다리꼴 5">
              <a:extLst>
                <a:ext uri="{FF2B5EF4-FFF2-40B4-BE49-F238E27FC236}">
                  <a16:creationId xmlns:a16="http://schemas.microsoft.com/office/drawing/2014/main" xmlns="" id="{6C6D0A3C-688C-471F-BE11-2B2FBB091623}"/>
                </a:ext>
              </a:extLst>
            </p:cNvPr>
            <p:cNvSpPr/>
            <p:nvPr/>
          </p:nvSpPr>
          <p:spPr>
            <a:xfrm>
              <a:off x="-1" y="-9235"/>
              <a:ext cx="5126183" cy="6867235"/>
            </a:xfrm>
            <a:custGeom>
              <a:avLst/>
              <a:gdLst>
                <a:gd name="connsiteX0" fmla="*/ 0 w 5163127"/>
                <a:gd name="connsiteY0" fmla="*/ 6866959 h 6866959"/>
                <a:gd name="connsiteX1" fmla="*/ 1290782 w 5163127"/>
                <a:gd name="connsiteY1" fmla="*/ 0 h 6866959"/>
                <a:gd name="connsiteX2" fmla="*/ 3872345 w 5163127"/>
                <a:gd name="connsiteY2" fmla="*/ 0 h 6866959"/>
                <a:gd name="connsiteX3" fmla="*/ 5163127 w 5163127"/>
                <a:gd name="connsiteY3" fmla="*/ 6866959 h 6866959"/>
                <a:gd name="connsiteX4" fmla="*/ 0 w 5163127"/>
                <a:gd name="connsiteY4" fmla="*/ 6866959 h 6866959"/>
                <a:gd name="connsiteX0" fmla="*/ 0 w 5163127"/>
                <a:gd name="connsiteY0" fmla="*/ 6866959 h 6866959"/>
                <a:gd name="connsiteX1" fmla="*/ 34636 w 5163127"/>
                <a:gd name="connsiteY1" fmla="*/ 9237 h 6866959"/>
                <a:gd name="connsiteX2" fmla="*/ 3872345 w 5163127"/>
                <a:gd name="connsiteY2" fmla="*/ 0 h 6866959"/>
                <a:gd name="connsiteX3" fmla="*/ 5163127 w 5163127"/>
                <a:gd name="connsiteY3" fmla="*/ 6866959 h 6866959"/>
                <a:gd name="connsiteX4" fmla="*/ 0 w 5163127"/>
                <a:gd name="connsiteY4" fmla="*/ 6866959 h 6866959"/>
                <a:gd name="connsiteX0" fmla="*/ 0 w 5163127"/>
                <a:gd name="connsiteY0" fmla="*/ 6876194 h 6876194"/>
                <a:gd name="connsiteX1" fmla="*/ 34636 w 5163127"/>
                <a:gd name="connsiteY1" fmla="*/ 0 h 6876194"/>
                <a:gd name="connsiteX2" fmla="*/ 3872345 w 5163127"/>
                <a:gd name="connsiteY2" fmla="*/ 9235 h 6876194"/>
                <a:gd name="connsiteX3" fmla="*/ 5163127 w 5163127"/>
                <a:gd name="connsiteY3" fmla="*/ 6876194 h 6876194"/>
                <a:gd name="connsiteX4" fmla="*/ 0 w 5163127"/>
                <a:gd name="connsiteY4" fmla="*/ 6876194 h 6876194"/>
                <a:gd name="connsiteX0" fmla="*/ 11545 w 5174672"/>
                <a:gd name="connsiteY0" fmla="*/ 6876194 h 6876194"/>
                <a:gd name="connsiteX1" fmla="*/ 0 w 5174672"/>
                <a:gd name="connsiteY1" fmla="*/ 0 h 6876194"/>
                <a:gd name="connsiteX2" fmla="*/ 3883890 w 5174672"/>
                <a:gd name="connsiteY2" fmla="*/ 9235 h 6876194"/>
                <a:gd name="connsiteX3" fmla="*/ 5174672 w 5174672"/>
                <a:gd name="connsiteY3" fmla="*/ 6876194 h 6876194"/>
                <a:gd name="connsiteX4" fmla="*/ 11545 w 5174672"/>
                <a:gd name="connsiteY4" fmla="*/ 6876194 h 6876194"/>
                <a:gd name="connsiteX0" fmla="*/ 11545 w 5174672"/>
                <a:gd name="connsiteY0" fmla="*/ 6876208 h 6876208"/>
                <a:gd name="connsiteX1" fmla="*/ 0 w 5174672"/>
                <a:gd name="connsiteY1" fmla="*/ 14 h 6876208"/>
                <a:gd name="connsiteX2" fmla="*/ 2953778 w 5174672"/>
                <a:gd name="connsiteY2" fmla="*/ 0 h 6876208"/>
                <a:gd name="connsiteX3" fmla="*/ 5174672 w 5174672"/>
                <a:gd name="connsiteY3" fmla="*/ 6876208 h 6876208"/>
                <a:gd name="connsiteX4" fmla="*/ 11545 w 5174672"/>
                <a:gd name="connsiteY4" fmla="*/ 6876208 h 6876208"/>
                <a:gd name="connsiteX0" fmla="*/ 11545 w 5174672"/>
                <a:gd name="connsiteY0" fmla="*/ 6876194 h 6876194"/>
                <a:gd name="connsiteX1" fmla="*/ 0 w 5174672"/>
                <a:gd name="connsiteY1" fmla="*/ 0 h 6876194"/>
                <a:gd name="connsiteX2" fmla="*/ 2869865 w 5174672"/>
                <a:gd name="connsiteY2" fmla="*/ 9234 h 6876194"/>
                <a:gd name="connsiteX3" fmla="*/ 5174672 w 5174672"/>
                <a:gd name="connsiteY3" fmla="*/ 6876194 h 6876194"/>
                <a:gd name="connsiteX4" fmla="*/ 11545 w 5174672"/>
                <a:gd name="connsiteY4" fmla="*/ 6876194 h 687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4672" h="6876194">
                  <a:moveTo>
                    <a:pt x="11545" y="6876194"/>
                  </a:moveTo>
                  <a:cubicBezTo>
                    <a:pt x="7697" y="4584129"/>
                    <a:pt x="3848" y="2292065"/>
                    <a:pt x="0" y="0"/>
                  </a:cubicBezTo>
                  <a:lnTo>
                    <a:pt x="2869865" y="9234"/>
                  </a:lnTo>
                  <a:lnTo>
                    <a:pt x="5174672" y="6876194"/>
                  </a:lnTo>
                  <a:lnTo>
                    <a:pt x="11545" y="6876194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이등변 삼각형 7">
              <a:extLst>
                <a:ext uri="{FF2B5EF4-FFF2-40B4-BE49-F238E27FC236}">
                  <a16:creationId xmlns:a16="http://schemas.microsoft.com/office/drawing/2014/main" xmlns="" id="{113B79CE-E08D-4A13-A985-AA5EF95FF7D6}"/>
                </a:ext>
              </a:extLst>
            </p:cNvPr>
            <p:cNvSpPr/>
            <p:nvPr/>
          </p:nvSpPr>
          <p:spPr>
            <a:xfrm rot="10800000" flipH="1">
              <a:off x="2839078" y="-1"/>
              <a:ext cx="2290619" cy="4507345"/>
            </a:xfrm>
            <a:prstGeom prst="triangle">
              <a:avLst>
                <a:gd name="adj" fmla="val 65818"/>
              </a:avLst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48CC79E-891E-46B1-871D-E73173916C63}"/>
              </a:ext>
            </a:extLst>
          </p:cNvPr>
          <p:cNvSpPr txBox="1"/>
          <p:nvPr/>
        </p:nvSpPr>
        <p:spPr>
          <a:xfrm>
            <a:off x="502920" y="2060904"/>
            <a:ext cx="32478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solidFill>
                  <a:schemeClr val="bg1"/>
                </a:solidFill>
              </a:rPr>
              <a:t>FLATSCAN </a:t>
            </a:r>
          </a:p>
          <a:p>
            <a:r>
              <a:rPr lang="en-US" altLang="ko-KR" sz="4400" dirty="0">
                <a:solidFill>
                  <a:schemeClr val="bg1"/>
                </a:solidFill>
              </a:rPr>
              <a:t>-RS510</a:t>
            </a:r>
            <a:endParaRPr lang="ko-KR" altLang="en-US" sz="4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AC8DEA-1A1C-41C2-873F-42437AC7E574}"/>
              </a:ext>
            </a:extLst>
          </p:cNvPr>
          <p:cNvSpPr txBox="1"/>
          <p:nvPr/>
        </p:nvSpPr>
        <p:spPr>
          <a:xfrm>
            <a:off x="502920" y="3393209"/>
            <a:ext cx="5486400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buFont typeface="나눔스퀘어 Bold" panose="020B0600000101010101" pitchFamily="50" charset="-127"/>
              <a:buChar char="#"/>
            </a:pPr>
            <a:r>
              <a:rPr lang="ko-KR" altLang="en-US" sz="16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레이저스캐너</a:t>
            </a:r>
            <a:endParaRPr lang="en-US" altLang="ko-KR" sz="16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 algn="just">
              <a:lnSpc>
                <a:spcPct val="120000"/>
              </a:lnSpc>
              <a:buFont typeface="나눔스퀘어 Bold" panose="020B0600000101010101" pitchFamily="50" charset="-127"/>
              <a:buChar char="#"/>
            </a:pPr>
            <a:r>
              <a:rPr lang="ko-KR" altLang="en-US" sz="1600" dirty="0" err="1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면감지</a:t>
            </a:r>
            <a:endParaRPr lang="en-US" altLang="ko-KR" sz="16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 algn="just">
              <a:lnSpc>
                <a:spcPct val="120000"/>
              </a:lnSpc>
              <a:buFont typeface="나눔스퀘어 Bold" panose="020B0600000101010101" pitchFamily="50" charset="-127"/>
              <a:buChar char="#"/>
            </a:pPr>
            <a:r>
              <a:rPr lang="ko-KR" altLang="en-US" sz="16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다양한 </a:t>
            </a:r>
            <a:r>
              <a:rPr lang="ko-KR" altLang="en-US" sz="16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활용도</a:t>
            </a:r>
            <a:endParaRPr lang="en-US" altLang="ko-KR" sz="1600" dirty="0" smtClean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 algn="just">
              <a:lnSpc>
                <a:spcPct val="120000"/>
              </a:lnSpc>
              <a:buFont typeface="나눔스퀘어 Bold" panose="020B0600000101010101" pitchFamily="50" charset="-127"/>
              <a:buChar char="#"/>
            </a:pPr>
            <a:r>
              <a:rPr lang="en-US" altLang="ko-KR" sz="16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</a:t>
            </a:r>
            <a:r>
              <a:rPr lang="ko-KR" altLang="en-US" sz="16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커튼</a:t>
            </a:r>
            <a:endParaRPr lang="en-US" altLang="ko-KR" sz="16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22801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="" xmlns:a16="http://schemas.microsoft.com/office/drawing/2014/main" id="{E0F1201B-0CC3-465A-BFA0-9C7DBA8A783A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447077C-1DC9-45C6-A1DF-07A86B65DD6E}"/>
              </a:ext>
            </a:extLst>
          </p:cNvPr>
          <p:cNvSpPr txBox="1"/>
          <p:nvPr/>
        </p:nvSpPr>
        <p:spPr>
          <a:xfrm>
            <a:off x="6413500" y="3322216"/>
            <a:ext cx="4331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tx2">
                    <a:lumMod val="75000"/>
                  </a:schemeClr>
                </a:solidFill>
              </a:rPr>
              <a:t>FLATSCAN-RS510</a:t>
            </a:r>
            <a:endParaRPr lang="ko-KR" altLang="en-US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9AC8DEA-1A1C-41C2-873F-42437AC7E574}"/>
              </a:ext>
            </a:extLst>
          </p:cNvPr>
          <p:cNvSpPr txBox="1"/>
          <p:nvPr/>
        </p:nvSpPr>
        <p:spPr>
          <a:xfrm>
            <a:off x="6413500" y="4096680"/>
            <a:ext cx="5486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14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LASER SCANNER</a:t>
            </a:r>
            <a:r>
              <a:rPr lang="ko-KR" altLang="en-US" sz="14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en-US" altLang="ko-KR" sz="14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Time-of-Flight </a:t>
            </a:r>
            <a:r>
              <a:rPr lang="ko-KR" altLang="en-US" sz="14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기술에 의해 동작합니다</a:t>
            </a:r>
            <a:r>
              <a:rPr lang="en-US" altLang="ko-KR" sz="14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  <a:p>
            <a:pPr algn="just">
              <a:lnSpc>
                <a:spcPct val="200000"/>
              </a:lnSpc>
            </a:pPr>
            <a:r>
              <a:rPr lang="ko-KR" altLang="en-US" sz="14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 기술은 각각 </a:t>
            </a:r>
            <a:r>
              <a:rPr lang="en-US" altLang="ko-KR" sz="14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14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개의 레이저 신호를 평면으로 송신 및 </a:t>
            </a:r>
            <a:r>
              <a:rPr lang="ko-KR" altLang="en-US" sz="1400" dirty="0" err="1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스캔하여</a:t>
            </a:r>
            <a:r>
              <a:rPr lang="en-US" altLang="ko-KR" sz="14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</a:p>
          <a:p>
            <a:pPr algn="just">
              <a:lnSpc>
                <a:spcPct val="200000"/>
              </a:lnSpc>
            </a:pPr>
            <a:r>
              <a:rPr lang="ko-KR" altLang="en-US" sz="14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각 신호의 되돌아오는 시간을 측정합니다</a:t>
            </a:r>
            <a:r>
              <a:rPr lang="en-US" altLang="ko-KR" sz="14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en-US" altLang="ko-KR" sz="14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4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따라서</a:t>
            </a:r>
            <a:r>
              <a:rPr lang="en-US" altLang="ko-KR" sz="14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14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4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어떠한 외부 환경에도 </a:t>
            </a:r>
            <a:r>
              <a:rPr lang="ko-KR" altLang="en-US" sz="1400" dirty="0" err="1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간섭없이</a:t>
            </a:r>
            <a:r>
              <a:rPr lang="ko-KR" altLang="en-US" sz="14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동작합니다</a:t>
            </a:r>
            <a:r>
              <a:rPr lang="en-US" altLang="ko-KR" sz="1400" dirty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14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="" xmlns:a16="http://schemas.microsoft.com/office/drawing/2014/main" id="{8736971B-0724-4EAC-ABE2-2ED234AE545A}"/>
              </a:ext>
            </a:extLst>
          </p:cNvPr>
          <p:cNvGrpSpPr/>
          <p:nvPr/>
        </p:nvGrpSpPr>
        <p:grpSpPr>
          <a:xfrm>
            <a:off x="6413500" y="368867"/>
            <a:ext cx="1409700" cy="1409700"/>
            <a:chOff x="317500" y="375453"/>
            <a:chExt cx="1409700" cy="1409700"/>
          </a:xfrm>
        </p:grpSpPr>
        <p:sp>
          <p:nvSpPr>
            <p:cNvPr id="13" name="직사각형 12">
              <a:extLst>
                <a:ext uri="{FF2B5EF4-FFF2-40B4-BE49-F238E27FC236}">
                  <a16:creationId xmlns="" xmlns:a16="http://schemas.microsoft.com/office/drawing/2014/main" id="{E982E596-B553-4D12-86E2-9E5B4EC9ED65}"/>
                </a:ext>
              </a:extLst>
            </p:cNvPr>
            <p:cNvSpPr/>
            <p:nvPr/>
          </p:nvSpPr>
          <p:spPr>
            <a:xfrm>
              <a:off x="317500" y="375453"/>
              <a:ext cx="1257300" cy="1257300"/>
            </a:xfrm>
            <a:prstGeom prst="rect">
              <a:avLst/>
            </a:prstGeom>
            <a:solidFill>
              <a:schemeClr val="bg2">
                <a:lumMod val="2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="" xmlns:a16="http://schemas.microsoft.com/office/drawing/2014/main" id="{1175D2E3-1CD2-481E-8A8F-B94C96CCEC7C}"/>
                </a:ext>
              </a:extLst>
            </p:cNvPr>
            <p:cNvSpPr/>
            <p:nvPr/>
          </p:nvSpPr>
          <p:spPr>
            <a:xfrm>
              <a:off x="469900" y="527853"/>
              <a:ext cx="1257300" cy="1257300"/>
            </a:xfrm>
            <a:prstGeom prst="rect">
              <a:avLst/>
            </a:prstGeom>
            <a:solidFill>
              <a:schemeClr val="bg2">
                <a:lumMod val="2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638" y="292667"/>
            <a:ext cx="5844362" cy="639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11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xmlns="" id="{15699656-C8F1-48DC-A743-2F014A1CA71C}"/>
              </a:ext>
            </a:extLst>
          </p:cNvPr>
          <p:cNvSpPr/>
          <p:nvPr/>
        </p:nvSpPr>
        <p:spPr>
          <a:xfrm>
            <a:off x="0" y="239202"/>
            <a:ext cx="175491" cy="10992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CC5DB3F-4624-4C71-8676-F852B94AA9E2}"/>
              </a:ext>
            </a:extLst>
          </p:cNvPr>
          <p:cNvSpPr txBox="1"/>
          <p:nvPr/>
        </p:nvSpPr>
        <p:spPr>
          <a:xfrm>
            <a:off x="172603" y="310260"/>
            <a:ext cx="4254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2">
                    <a:lumMod val="75000"/>
                  </a:schemeClr>
                </a:solidFill>
              </a:rPr>
              <a:t>FLATSCAN-RS510</a:t>
            </a:r>
            <a:endParaRPr lang="ko-KR" altLang="en-US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BF65BC0-403D-41D4-987F-9197042BB3A3}"/>
              </a:ext>
            </a:extLst>
          </p:cNvPr>
          <p:cNvSpPr txBox="1"/>
          <p:nvPr/>
        </p:nvSpPr>
        <p:spPr>
          <a:xfrm>
            <a:off x="172603" y="843201"/>
            <a:ext cx="1937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SPECIFICATION</a:t>
            </a:r>
            <a:endParaRPr lang="ko-KR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8571A59D-63F8-4EA9-B9BD-388C5654A078}"/>
              </a:ext>
            </a:extLst>
          </p:cNvPr>
          <p:cNvSpPr/>
          <p:nvPr/>
        </p:nvSpPr>
        <p:spPr>
          <a:xfrm>
            <a:off x="425942" y="1892077"/>
            <a:ext cx="3442162" cy="3018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204E6C4-C81E-4C90-A0D1-DBEEB727D0B8}"/>
              </a:ext>
            </a:extLst>
          </p:cNvPr>
          <p:cNvSpPr txBox="1"/>
          <p:nvPr/>
        </p:nvSpPr>
        <p:spPr>
          <a:xfrm>
            <a:off x="1200228" y="5185395"/>
            <a:ext cx="1951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빈틈없는 면 감지</a:t>
            </a:r>
            <a:endParaRPr lang="ko-KR" altLang="en-US" sz="20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BB05C00-9F52-48E8-88BC-6486A7ADE50B}"/>
              </a:ext>
            </a:extLst>
          </p:cNvPr>
          <p:cNvSpPr txBox="1"/>
          <p:nvPr/>
        </p:nvSpPr>
        <p:spPr>
          <a:xfrm>
            <a:off x="425942" y="5585505"/>
            <a:ext cx="3442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기존 센서들의 선 감지가 아닌 면 감지로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레이저 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커튼이 빈틈없이 감지합니다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xmlns="" id="{A8ADA09D-0223-4DC6-8C92-3A127C6AE3EE}"/>
              </a:ext>
            </a:extLst>
          </p:cNvPr>
          <p:cNvSpPr/>
          <p:nvPr/>
        </p:nvSpPr>
        <p:spPr>
          <a:xfrm>
            <a:off x="4374919" y="1892077"/>
            <a:ext cx="3442162" cy="3018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D0F390EE-4DDA-468B-86F9-19795DF308A7}"/>
              </a:ext>
            </a:extLst>
          </p:cNvPr>
          <p:cNvSpPr txBox="1"/>
          <p:nvPr/>
        </p:nvSpPr>
        <p:spPr>
          <a:xfrm>
            <a:off x="5212512" y="5185395"/>
            <a:ext cx="1824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경제적 </a:t>
            </a:r>
            <a:r>
              <a:rPr lang="en-US" altLang="ko-KR" sz="2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· </a:t>
            </a:r>
            <a:r>
              <a:rPr lang="ko-KR" altLang="en-US" sz="2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실용성</a:t>
            </a:r>
            <a:endParaRPr lang="ko-KR" altLang="en-US" sz="20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A9C5E1E2-69EA-4388-9BD8-3678A39A8531}"/>
              </a:ext>
            </a:extLst>
          </p:cNvPr>
          <p:cNvSpPr txBox="1"/>
          <p:nvPr/>
        </p:nvSpPr>
        <p:spPr>
          <a:xfrm>
            <a:off x="4374919" y="5585505"/>
            <a:ext cx="344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 커튼인 레이저스캐너에 비해</a:t>
            </a:r>
            <a:r>
              <a:rPr lang="en-US" altLang="ko-KR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1</a:t>
            </a:r>
            <a:r>
              <a:rPr lang="ko-KR" altLang="en-US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 커튼인 플랫스캔은 가격적으로 훨씬 저렴하면서도</a:t>
            </a:r>
            <a:r>
              <a:rPr lang="en-US" altLang="ko-KR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레이저스캐너의 성능을 기대할 수 있습니다</a:t>
            </a:r>
            <a:r>
              <a:rPr lang="en-US" altLang="ko-KR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12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xmlns="" id="{6AB15711-B5F1-439B-9EAD-D83C9D706C1A}"/>
              </a:ext>
            </a:extLst>
          </p:cNvPr>
          <p:cNvSpPr/>
          <p:nvPr/>
        </p:nvSpPr>
        <p:spPr>
          <a:xfrm>
            <a:off x="8323896" y="1892077"/>
            <a:ext cx="3442162" cy="3018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0986ADF-E050-4EFC-864F-DEE742B97BDE}"/>
              </a:ext>
            </a:extLst>
          </p:cNvPr>
          <p:cNvSpPr txBox="1"/>
          <p:nvPr/>
        </p:nvSpPr>
        <p:spPr>
          <a:xfrm>
            <a:off x="9218470" y="5185395"/>
            <a:ext cx="1653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다양한 </a:t>
            </a:r>
            <a:r>
              <a:rPr lang="ko-KR" altLang="en-US" sz="2000" dirty="0" err="1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활용성</a:t>
            </a:r>
            <a:endParaRPr lang="ko-KR" altLang="en-US" sz="20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491E227-94B7-42F0-91C2-005F9117C2A8}"/>
              </a:ext>
            </a:extLst>
          </p:cNvPr>
          <p:cNvSpPr txBox="1"/>
          <p:nvPr/>
        </p:nvSpPr>
        <p:spPr>
          <a:xfrm>
            <a:off x="8323897" y="5585505"/>
            <a:ext cx="3442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활용도가 높은 레이저 스캐너와 동일하게 쓰일 수 있으며</a:t>
            </a:r>
            <a:r>
              <a:rPr lang="en-US" altLang="ko-KR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다양한 </a:t>
            </a:r>
            <a:r>
              <a:rPr lang="ko-KR" altLang="en-US" sz="1200" dirty="0" err="1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활용성을</a:t>
            </a:r>
            <a:r>
              <a:rPr lang="ko-KR" altLang="en-US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가지고 있습니다</a:t>
            </a:r>
            <a:r>
              <a:rPr lang="en-US" altLang="ko-KR" sz="1200" dirty="0" smtClean="0">
                <a:solidFill>
                  <a:schemeClr val="tx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1200" dirty="0">
              <a:solidFill>
                <a:schemeClr val="tx2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943" y="2282571"/>
            <a:ext cx="3422158" cy="223289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4916" y="2282571"/>
            <a:ext cx="3443201" cy="223424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9433" y="2282571"/>
            <a:ext cx="3046307" cy="231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8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BUSINESS18041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7485D"/>
      </a:accent1>
      <a:accent2>
        <a:srgbClr val="51738C"/>
      </a:accent2>
      <a:accent3>
        <a:srgbClr val="7FA7B1"/>
      </a:accent3>
      <a:accent4>
        <a:srgbClr val="FFCD13"/>
      </a:accent4>
      <a:accent5>
        <a:srgbClr val="CB9101"/>
      </a:accent5>
      <a:accent6>
        <a:srgbClr val="5C5354"/>
      </a:accent6>
      <a:hlink>
        <a:srgbClr val="4E4349"/>
      </a:hlink>
      <a:folHlink>
        <a:srgbClr val="4E4349"/>
      </a:folHlink>
    </a:clrScheme>
    <a:fontScheme name="사용자 지정 1">
      <a:majorFont>
        <a:latin typeface="Arial"/>
        <a:ea typeface="나눔스퀘어라운드 Regular"/>
        <a:cs typeface=""/>
      </a:majorFont>
      <a:minorFont>
        <a:latin typeface="Arial"/>
        <a:ea typeface="나눔스퀘어라운드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4010</TotalTime>
  <Words>1127</Words>
  <Application>Microsoft Office PowerPoint</Application>
  <PresentationFormat>와이드스크린</PresentationFormat>
  <Paragraphs>213</Paragraphs>
  <Slides>35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35</vt:i4>
      </vt:variant>
    </vt:vector>
  </HeadingPairs>
  <TitlesOfParts>
    <vt:vector size="42" baseType="lpstr">
      <vt:lpstr>나눔스퀘어 Bold</vt:lpstr>
      <vt:lpstr>HY목각파임B</vt:lpstr>
      <vt:lpstr>Arial</vt:lpstr>
      <vt:lpstr>Wingdings</vt:lpstr>
      <vt:lpstr>나눔스퀘어라운드 Regular</vt:lpstr>
      <vt:lpstr>나눔스퀘어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Saebyeol Yu</dc:creator>
  <cp:lastModifiedBy>Kim Rebecca</cp:lastModifiedBy>
  <cp:revision>739</cp:revision>
  <dcterms:created xsi:type="dcterms:W3CDTF">2018-04-08T11:02:30Z</dcterms:created>
  <dcterms:modified xsi:type="dcterms:W3CDTF">2019-05-17T10:13:18Z</dcterms:modified>
</cp:coreProperties>
</file>